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1"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Lst>
  <p:notesMasterIdLst>
    <p:notesMasterId r:id="rId23"/>
  </p:notesMasterIdLst>
  <p:handoutMasterIdLst>
    <p:handoutMasterId r:id="rId24"/>
  </p:handoutMasterIdLst>
  <p:sldIdLst>
    <p:sldId id="293" r:id="rId16"/>
    <p:sldId id="294" r:id="rId17"/>
    <p:sldId id="295" r:id="rId18"/>
    <p:sldId id="296" r:id="rId19"/>
    <p:sldId id="297" r:id="rId20"/>
    <p:sldId id="298" r:id="rId21"/>
    <p:sldId id="299" r:id="rId22"/>
  </p:sldIdLst>
  <p:sldSz cx="24384000" cy="13716000"/>
  <p:notesSz cx="6858000" cy="9144000"/>
  <p:defaultTex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9"/>
    <p:restoredTop sz="63356"/>
  </p:normalViewPr>
  <p:slideViewPr>
    <p:cSldViewPr>
      <p:cViewPr varScale="1">
        <p:scale>
          <a:sx n="36" d="100"/>
          <a:sy n="36" d="100"/>
        </p:scale>
        <p:origin x="2712" y="25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251B3-BBA4-FFDC-426E-9685815F1515}"/>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a:extLst>
              <a:ext uri="{FF2B5EF4-FFF2-40B4-BE49-F238E27FC236}">
                <a16:creationId xmlns:a16="http://schemas.microsoft.com/office/drawing/2014/main" id="{F5DE5C21-C3B1-52C6-1298-0DD5E369A2D2}"/>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E02FC66A-7D0E-F941-8FA6-4EE356B8E19C}" type="datetimeFigureOut">
              <a:rPr lang="en-US" altLang="en-US"/>
              <a:pPr>
                <a:defRPr/>
              </a:pPr>
              <a:t>4/19/26</a:t>
            </a:fld>
            <a:endParaRPr lang="en-US" altLang="en-US"/>
          </a:p>
        </p:txBody>
      </p:sp>
      <p:sp>
        <p:nvSpPr>
          <p:cNvPr id="4" name="Footer Placeholder 3">
            <a:extLst>
              <a:ext uri="{FF2B5EF4-FFF2-40B4-BE49-F238E27FC236}">
                <a16:creationId xmlns:a16="http://schemas.microsoft.com/office/drawing/2014/main" id="{8B72FBD0-8CC7-4CA7-09AA-EC67EC639791}"/>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5" name="Slide Number Placeholder 4">
            <a:extLst>
              <a:ext uri="{FF2B5EF4-FFF2-40B4-BE49-F238E27FC236}">
                <a16:creationId xmlns:a16="http://schemas.microsoft.com/office/drawing/2014/main" id="{5E02194D-5D5F-F17B-8231-E0417548D96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7D41899-BE74-EB4C-9E84-F2146484070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01494A3B-5935-CE1B-FB30-CE454B0CC7B4}"/>
              </a:ext>
            </a:extLst>
          </p:cNvPr>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Rectangle 2">
            <a:extLst>
              <a:ext uri="{FF2B5EF4-FFF2-40B4-BE49-F238E27FC236}">
                <a16:creationId xmlns:a16="http://schemas.microsoft.com/office/drawing/2014/main" id="{F985BEEB-4743-8367-706F-30F4C94449B1}"/>
              </a:ext>
            </a:extLst>
          </p:cNvPr>
          <p:cNvSpPr>
            <a:spLocks noGrp="1" noChangeArrowheads="1"/>
          </p:cNvSpPr>
          <p:nvPr>
            <p:ph type="body" sz="quarter" idx="1"/>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x-none" noProof="0"/>
              <a:t>Click to edit Master text styles</a:t>
            </a:r>
          </a:p>
          <a:p>
            <a:pPr lvl="1"/>
            <a:r>
              <a:rPr lang="en-US" altLang="x-none" noProof="0"/>
              <a:t>Second level</a:t>
            </a:r>
          </a:p>
          <a:p>
            <a:pPr lvl="2"/>
            <a:r>
              <a:rPr lang="en-US" altLang="x-none" noProof="0"/>
              <a:t>Third level</a:t>
            </a:r>
          </a:p>
          <a:p>
            <a:pPr lvl="3"/>
            <a:r>
              <a:rPr lang="en-US" altLang="x-none" noProof="0"/>
              <a:t>Fourth level</a:t>
            </a:r>
          </a:p>
          <a:p>
            <a:pPr lvl="4"/>
            <a:r>
              <a:rPr lang="en-US" altLang="x-none"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a:p>
            <a:r>
              <a:rPr lang="en-US" b="1" dirty="0"/>
              <a:t>Goal:</a:t>
            </a:r>
            <a:r>
              <a:rPr lang="en-US" dirty="0"/>
              <a:t> Set expectations: slides support teaching; textbook carries depth.</a:t>
            </a:r>
          </a:p>
          <a:p>
            <a:pPr marL="0" marR="0" lvl="0" indent="0" algn="l" defTabSz="914400" rtl="0" eaLnBrk="0" fontAlgn="base" latinLnBrk="0" hangingPunct="0">
              <a:lnSpc>
                <a:spcPct val="100000"/>
              </a:lnSpc>
              <a:spcBef>
                <a:spcPct val="0"/>
              </a:spcBef>
              <a:spcAft>
                <a:spcPct val="0"/>
              </a:spcAft>
              <a:buClrTx/>
              <a:buSzTx/>
              <a:buFontTx/>
              <a:buNone/>
              <a:tabLst/>
              <a:defRPr/>
            </a:pPr>
            <a:r>
              <a:rPr lang="en-US" b="1" dirty="0"/>
              <a:t>Commentary on Design:</a:t>
            </a:r>
            <a:r>
              <a:rPr lang="en-US" dirty="0"/>
              <a:t> Follow the link to explore real-world examples of these concepts in graphic design, fashion design, industrial design, interior design, media arts and animation, game art and design, and film and video.</a:t>
            </a:r>
          </a:p>
          <a:p>
            <a:endParaRPr lang="en-US" dirty="0"/>
          </a:p>
        </p:txBody>
      </p:sp>
    </p:spTree>
    <p:extLst>
      <p:ext uri="{BB962C8B-B14F-4D97-AF65-F5344CB8AC3E}">
        <p14:creationId xmlns:p14="http://schemas.microsoft.com/office/powerpoint/2010/main" val="264178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You recognize the body mechanics and your brain simulates the feeling, balance, tension, impact.</a:t>
            </a:r>
            <a:br>
              <a:rPr lang="en-US" altLang="en-US" dirty="0">
                <a:latin typeface="Gill Sans" panose="020B0502020104020203" pitchFamily="34" charset="-79"/>
              </a:rPr>
            </a:br>
            <a:endParaRPr lang="en-US" altLang="en-US" dirty="0">
              <a:latin typeface="Gill Sans" panose="020B0502020104020203" pitchFamily="34" charset="-79"/>
            </a:endParaRPr>
          </a:p>
          <a:p>
            <a:pPr marL="171450" indent="-171450">
              <a:buFont typeface="Arial" panose="020B0604020202020204" pitchFamily="34" charset="0"/>
              <a:buChar char="•"/>
            </a:pPr>
            <a:r>
              <a:rPr lang="en-US" altLang="en-US" dirty="0">
                <a:latin typeface="Gill Sans" panose="020B0502020104020203" pitchFamily="34" charset="-79"/>
              </a:rPr>
              <a:t>Lean slightly back (safely) and notice the instinct to correct balance.</a:t>
            </a:r>
          </a:p>
          <a:p>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latin typeface="Gill Sans" panose="020B0502020104020203" pitchFamily="34" charset="-79"/>
              </a:rPr>
              <a:t>What do you feel in your body when you look at this pose?</a:t>
            </a:r>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How is this different from just “seeing” movement?</a:t>
            </a:r>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392581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Multiple positions act like a timeline, you see where the object was and where it’s going.</a:t>
            </a:r>
            <a:br>
              <a:rPr lang="en-US" altLang="en-US" dirty="0">
                <a:latin typeface="Gill Sans" panose="020B0502020104020203" pitchFamily="34" charset="-79"/>
              </a:rPr>
            </a:br>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Does this feel controlled motion, or unavoidable motion? Why?</a:t>
            </a:r>
          </a:p>
          <a:p>
            <a:endParaRPr lang="en-US" altLang="en-US" dirty="0">
              <a:latin typeface="Gill Sans" panose="020B0502020104020203" pitchFamily="34" charset="-79"/>
            </a:endParaRPr>
          </a:p>
          <a:p>
            <a:br>
              <a:rPr lang="en-US" altLang="en-US" dirty="0">
                <a:latin typeface="Gill Sans" panose="020B0502020104020203" pitchFamily="34" charset="-79"/>
              </a:rPr>
            </a:br>
            <a:endParaRPr lang="en-US" dirty="0"/>
          </a:p>
        </p:txBody>
      </p:sp>
    </p:spTree>
    <p:extLst>
      <p:ext uri="{BB962C8B-B14F-4D97-AF65-F5344CB8AC3E}">
        <p14:creationId xmlns:p14="http://schemas.microsoft.com/office/powerpoint/2010/main" val="25596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Your eye reads blur as fast motion because the outline becomes less stable than the rest of the scene.</a:t>
            </a:r>
          </a:p>
          <a:p>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latin typeface="Gill Sans" panose="020B0502020104020203" pitchFamily="34" charset="-79"/>
              </a:rPr>
              <a:t>Ask: </a:t>
            </a:r>
            <a:r>
              <a:rPr lang="en-US" altLang="en-US" dirty="0">
                <a:latin typeface="Gill Sans" panose="020B0502020104020203" pitchFamily="34" charset="-79"/>
              </a:rPr>
              <a:t>What reads faster, the blur itself or the contrast against still objects?</a:t>
            </a:r>
            <a:br>
              <a:rPr lang="en-US" altLang="en-US" dirty="0">
                <a:latin typeface="Gill Sans" panose="020B0502020104020203" pitchFamily="34" charset="-79"/>
              </a:rPr>
            </a:br>
            <a:r>
              <a:rPr lang="en-US" altLang="en-US" b="1" dirty="0">
                <a:latin typeface="Gill Sans" panose="020B0502020104020203" pitchFamily="34" charset="-79"/>
              </a:rPr>
              <a:t>Ask: </a:t>
            </a:r>
            <a:r>
              <a:rPr lang="en-US" altLang="en-US" dirty="0">
                <a:latin typeface="Gill Sans" panose="020B0502020104020203" pitchFamily="34" charset="-79"/>
              </a:rPr>
              <a:t>Is the motion happy (flutter) or dangerous (fall)? What pushes your interpretation?</a:t>
            </a:r>
            <a:br>
              <a:rPr lang="en-US" altLang="en-US" dirty="0">
                <a:latin typeface="Gill Sans" panose="020B0502020104020203" pitchFamily="34" charset="-79"/>
              </a:rPr>
            </a:br>
            <a:endParaRPr lang="en-US" altLang="en-US" dirty="0">
              <a:latin typeface="Gill Sans" panose="020B0502020104020203" pitchFamily="34" charset="-79"/>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kern="1200" dirty="0">
                <a:solidFill>
                  <a:schemeClr val="tx1"/>
                </a:solidFill>
                <a:effectLst/>
                <a:latin typeface="Gill Sans" charset="0"/>
                <a:ea typeface="+mn-ea"/>
                <a:cs typeface="+mn-cs"/>
              </a:rPr>
              <a:t>Transition:</a:t>
            </a:r>
            <a:r>
              <a:rPr lang="en-US" sz="1200" kern="1200" dirty="0">
                <a:solidFill>
                  <a:schemeClr val="tx1"/>
                </a:solidFill>
                <a:effectLst/>
                <a:latin typeface="Gill Sans" charset="0"/>
                <a:ea typeface="+mn-ea"/>
                <a:cs typeface="+mn-cs"/>
              </a:rPr>
              <a:t> Now we’ll apply these concepts to your own design field through </a:t>
            </a:r>
            <a:r>
              <a:rPr lang="en-US" sz="1200" b="1" kern="1200" dirty="0">
                <a:solidFill>
                  <a:schemeClr val="tx1"/>
                </a:solidFill>
                <a:effectLst/>
                <a:latin typeface="Gill Sans" charset="0"/>
                <a:ea typeface="+mn-ea"/>
                <a:cs typeface="+mn-cs"/>
              </a:rPr>
              <a:t>Making the Connection</a:t>
            </a:r>
            <a:r>
              <a:rPr lang="en-US" sz="1200" kern="1200" dirty="0">
                <a:solidFill>
                  <a:schemeClr val="tx1"/>
                </a:solidFill>
                <a:effectLst/>
                <a:latin typeface="Gill Sans" charset="0"/>
                <a:ea typeface="+mn-ea"/>
                <a:cs typeface="+mn-cs"/>
              </a:rPr>
              <a:t> and the </a:t>
            </a:r>
            <a:r>
              <a:rPr lang="en-US" sz="1200" b="1" i="1" kern="1200" dirty="0">
                <a:solidFill>
                  <a:schemeClr val="tx1"/>
                </a:solidFill>
                <a:effectLst/>
                <a:latin typeface="Gill Sans" charset="0"/>
                <a:ea typeface="+mn-ea"/>
                <a:cs typeface="+mn-cs"/>
              </a:rPr>
              <a:t>Commentary on Design</a:t>
            </a:r>
            <a:r>
              <a:rPr lang="en-US" sz="1200" kern="1200" dirty="0">
                <a:solidFill>
                  <a:schemeClr val="tx1"/>
                </a:solidFill>
                <a:effectLst/>
                <a:latin typeface="Gill Sans" charset="0"/>
                <a:ea typeface="+mn-ea"/>
                <a:cs typeface="+mn-cs"/>
              </a:rPr>
              <a:t> examples.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dirty="0"/>
          </a:p>
        </p:txBody>
      </p:sp>
    </p:spTree>
    <p:extLst>
      <p:ext uri="{BB962C8B-B14F-4D97-AF65-F5344CB8AC3E}">
        <p14:creationId xmlns:p14="http://schemas.microsoft.com/office/powerpoint/2010/main" val="92193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Gill Sans" panose="020B0502020104020203" pitchFamily="34" charset="-79"/>
              </a:rPr>
              <a:t>Goal: Turn vocabulary into observation + analysis.</a:t>
            </a:r>
          </a:p>
          <a:p>
            <a:endParaRPr lang="en-US" altLang="en-US" dirty="0">
              <a:latin typeface="Gill Sans" panose="020B0502020104020203" pitchFamily="34" charset="-79"/>
            </a:endParaRPr>
          </a:p>
          <a:p>
            <a:r>
              <a:rPr lang="en-US" altLang="en-US" b="0" dirty="0">
                <a:latin typeface="Gill Sans" panose="020B0502020104020203" pitchFamily="34" charset="-79"/>
              </a:rPr>
              <a:t>Your job is to spot the illusion of motion in the real world and describe it using our terms, how fast the action feels (slow → fast) and which strategy creates it: kinesthetic empathy (you “feel” the action), multiple image (repeated positions in space), or blurred outline (speed blur), then connect those choices to mood and meaning (tension, energy, instability, excitement) and why a designer would want the viewer to sense that movement.</a:t>
            </a:r>
          </a:p>
          <a:p>
            <a:endParaRPr lang="en-US" altLang="en-US" dirty="0">
              <a:latin typeface="Gill Sans" panose="020B0502020104020203" pitchFamily="34" charset="-79"/>
            </a:endParaRPr>
          </a:p>
          <a:p>
            <a:endParaRPr lang="en-US" dirty="0"/>
          </a:p>
        </p:txBody>
      </p:sp>
    </p:spTree>
    <p:extLst>
      <p:ext uri="{BB962C8B-B14F-4D97-AF65-F5344CB8AC3E}">
        <p14:creationId xmlns:p14="http://schemas.microsoft.com/office/powerpoint/2010/main" val="349941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TD Footer">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9744F02A-931E-B840-732D-48BE3798E586}"/>
              </a:ext>
            </a:extLst>
          </p:cNvPr>
          <p:cNvSpPr txBox="1">
            <a:spLocks/>
          </p:cNvSpPr>
          <p:nvPr userDrawn="1"/>
        </p:nvSpPr>
        <p:spPr>
          <a:xfrm>
            <a:off x="293688" y="12801600"/>
            <a:ext cx="23796625" cy="561975"/>
          </a:xfrm>
          <a:prstGeom prst="rect">
            <a:avLst/>
          </a:prstGeom>
        </p:spPr>
        <p:txBody>
          <a:bodyPr/>
          <a:lstStyle>
            <a:defPPr>
              <a:defRPr lang="en-US"/>
            </a:defPPr>
            <a:lvl1pPr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1pPr>
            <a:lvl2pPr marL="4572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2pPr>
            <a:lvl3pPr marL="9144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3pPr>
            <a:lvl4pPr marL="13716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4pPr>
            <a:lvl5pPr marL="1828800" algn="l" rtl="0" eaLnBrk="0" fontAlgn="base" hangingPunct="0">
              <a:spcBef>
                <a:spcPct val="0"/>
              </a:spcBef>
              <a:spcAft>
                <a:spcPct val="0"/>
              </a:spcAft>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5pPr>
            <a:lvl6pPr marL="22860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6pPr>
            <a:lvl7pPr marL="27432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7pPr>
            <a:lvl8pPr marL="32004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8pPr>
            <a:lvl9pPr marL="3657600" algn="l" defTabSz="914400" rtl="0" eaLnBrk="1" latinLnBrk="0" hangingPunct="1">
              <a:defRPr sz="5400" kern="1200">
                <a:solidFill>
                  <a:srgbClr val="000000"/>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ctr">
              <a:defRPr/>
            </a:pPr>
            <a:r>
              <a:rPr lang="en-US" sz="2800" i="1" dirty="0">
                <a:solidFill>
                  <a:schemeClr val="bg2">
                    <a:lumMod val="50000"/>
                  </a:schemeClr>
                </a:solidFill>
                <a:latin typeface="Calibri" panose="020F0502020204030204" pitchFamily="34" charset="0"/>
                <a:cs typeface="Calibri" panose="020F0502020204030204" pitchFamily="34" charset="0"/>
              </a:rPr>
              <a:t>Connecting to Design, Second Edition, </a:t>
            </a:r>
            <a:r>
              <a:rPr lang="en-US" sz="2800" dirty="0">
                <a:solidFill>
                  <a:schemeClr val="bg2">
                    <a:lumMod val="50000"/>
                  </a:schemeClr>
                </a:solidFill>
                <a:latin typeface="Calibri" panose="020F0502020204030204" pitchFamily="34" charset="0"/>
                <a:cs typeface="Calibri" panose="020F0502020204030204" pitchFamily="34" charset="0"/>
              </a:rPr>
              <a:t>by Tracy Goodman  © 2026 e-Ink and Paper | Instructor use only. Unauthorized reproduction or distribution prohibited.</a:t>
            </a:r>
          </a:p>
        </p:txBody>
      </p:sp>
    </p:spTree>
    <p:extLst>
      <p:ext uri="{BB962C8B-B14F-4D97-AF65-F5344CB8AC3E}">
        <p14:creationId xmlns:p14="http://schemas.microsoft.com/office/powerpoint/2010/main" val="290951885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4970272"/>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7556828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63963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29314381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85684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617301"/>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138448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149313"/>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03065258"/>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1830249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5910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0"/>
            <a:ext cx="5229225"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15535275"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291810"/>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6473265"/>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3460864"/>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333675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50139114"/>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470782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196228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18138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320970"/>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60631174"/>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94058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0865403"/>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381220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4962327"/>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68786626"/>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878581"/>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659659451"/>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21500" y="3802063"/>
            <a:ext cx="50292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210052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471747"/>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605375"/>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41262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557686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88159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47437225"/>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70201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2337069"/>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05415136"/>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208747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143725393"/>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2715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021300" y="3802063"/>
            <a:ext cx="459740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143288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40284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045930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8249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5117224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4602638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90074678"/>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0481965"/>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51978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0615107"/>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7538517"/>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587005772"/>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802063"/>
            <a:ext cx="10382250" cy="8777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0813326"/>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978781"/>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09511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3911600"/>
            <a:ext cx="10382250" cy="980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886162"/>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663121"/>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83712870"/>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62338670"/>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6805789"/>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311150"/>
            <a:ext cx="5229225" cy="1226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311150"/>
            <a:ext cx="15535275" cy="1226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1704567"/>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DDDCDF5A-856D-25DA-AB93-A8A79DB3CE8C}"/>
              </a:ext>
            </a:extLst>
          </p:cNvPr>
          <p:cNvSpPr txBox="1">
            <a:spLocks noGrp="1" noChangeArrowheads="1"/>
          </p:cNvSpPr>
          <p:nvPr>
            <p:ph type="sldNum" sz="quarter" idx="10"/>
          </p:nvPr>
        </p:nvSpPr>
        <p:spPr>
          <a:ln/>
        </p:spPr>
        <p:txBody>
          <a:bodyPr/>
          <a:lstStyle>
            <a:lvl1pPr>
              <a:defRPr/>
            </a:lvl1pPr>
          </a:lstStyle>
          <a:p>
            <a:pPr>
              <a:defRPr/>
            </a:pPr>
            <a:fld id="{3F1BB63F-CA9A-9C49-BAB5-8BA2CD02FC44}" type="slidenum">
              <a:rPr lang="en-US" altLang="en-US"/>
              <a:pPr>
                <a:defRPr/>
              </a:pPr>
              <a:t>‹#›</a:t>
            </a:fld>
            <a:endParaRPr lang="en-US" altLang="en-US"/>
          </a:p>
        </p:txBody>
      </p:sp>
    </p:spTree>
    <p:extLst>
      <p:ext uri="{BB962C8B-B14F-4D97-AF65-F5344CB8AC3E}">
        <p14:creationId xmlns:p14="http://schemas.microsoft.com/office/powerpoint/2010/main" val="629450869"/>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DC4603C6-3888-5AA3-A362-C4DE2AF9275C}"/>
              </a:ext>
            </a:extLst>
          </p:cNvPr>
          <p:cNvSpPr txBox="1">
            <a:spLocks noGrp="1" noChangeArrowheads="1"/>
          </p:cNvSpPr>
          <p:nvPr>
            <p:ph type="sldNum" sz="quarter" idx="10"/>
          </p:nvPr>
        </p:nvSpPr>
        <p:spPr>
          <a:ln/>
        </p:spPr>
        <p:txBody>
          <a:bodyPr/>
          <a:lstStyle>
            <a:lvl1pPr>
              <a:defRPr/>
            </a:lvl1pPr>
          </a:lstStyle>
          <a:p>
            <a:pPr>
              <a:defRPr/>
            </a:pPr>
            <a:fld id="{A745D4A0-7A5E-BA44-8CCF-6B04929E09C1}" type="slidenum">
              <a:rPr lang="en-US" altLang="en-US"/>
              <a:pPr>
                <a:defRPr/>
              </a:pPr>
              <a:t>‹#›</a:t>
            </a:fld>
            <a:endParaRPr lang="en-US" altLang="en-US"/>
          </a:p>
        </p:txBody>
      </p:sp>
    </p:spTree>
    <p:extLst>
      <p:ext uri="{BB962C8B-B14F-4D97-AF65-F5344CB8AC3E}">
        <p14:creationId xmlns:p14="http://schemas.microsoft.com/office/powerpoint/2010/main" val="1777377934"/>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3D77DEB2-9E8B-0B5E-1901-3B185EF02DC9}"/>
              </a:ext>
            </a:extLst>
          </p:cNvPr>
          <p:cNvSpPr txBox="1">
            <a:spLocks noGrp="1" noChangeArrowheads="1"/>
          </p:cNvSpPr>
          <p:nvPr>
            <p:ph type="sldNum" sz="quarter" idx="10"/>
          </p:nvPr>
        </p:nvSpPr>
        <p:spPr>
          <a:ln/>
        </p:spPr>
        <p:txBody>
          <a:bodyPr/>
          <a:lstStyle>
            <a:lvl1pPr>
              <a:defRPr/>
            </a:lvl1pPr>
          </a:lstStyle>
          <a:p>
            <a:pPr>
              <a:defRPr/>
            </a:pPr>
            <a:fld id="{E9A57E9C-B4D9-A241-97FB-A20963F1782A}" type="slidenum">
              <a:rPr lang="en-US" altLang="en-US"/>
              <a:pPr>
                <a:defRPr/>
              </a:pPr>
              <a:t>‹#›</a:t>
            </a:fld>
            <a:endParaRPr lang="en-US" altLang="en-US"/>
          </a:p>
        </p:txBody>
      </p:sp>
    </p:spTree>
    <p:extLst>
      <p:ext uri="{BB962C8B-B14F-4D97-AF65-F5344CB8AC3E}">
        <p14:creationId xmlns:p14="http://schemas.microsoft.com/office/powerpoint/2010/main" val="594459569"/>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196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962400"/>
            <a:ext cx="7696200" cy="975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28564F41-6FCE-39F0-8979-30BB26B3CAD3}"/>
              </a:ext>
            </a:extLst>
          </p:cNvPr>
          <p:cNvSpPr txBox="1">
            <a:spLocks noGrp="1" noChangeArrowheads="1"/>
          </p:cNvSpPr>
          <p:nvPr>
            <p:ph type="sldNum" sz="quarter" idx="10"/>
          </p:nvPr>
        </p:nvSpPr>
        <p:spPr>
          <a:ln/>
        </p:spPr>
        <p:txBody>
          <a:bodyPr/>
          <a:lstStyle>
            <a:lvl1pPr>
              <a:defRPr/>
            </a:lvl1pPr>
          </a:lstStyle>
          <a:p>
            <a:pPr>
              <a:defRPr/>
            </a:pPr>
            <a:fld id="{E17306B5-2122-0242-BB96-760D210A5DEB}" type="slidenum">
              <a:rPr lang="en-US" altLang="en-US"/>
              <a:pPr>
                <a:defRPr/>
              </a:pPr>
              <a:t>‹#›</a:t>
            </a:fld>
            <a:endParaRPr lang="en-US" altLang="en-US"/>
          </a:p>
        </p:txBody>
      </p:sp>
    </p:spTree>
    <p:extLst>
      <p:ext uri="{BB962C8B-B14F-4D97-AF65-F5344CB8AC3E}">
        <p14:creationId xmlns:p14="http://schemas.microsoft.com/office/powerpoint/2010/main" val="2670757242"/>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976552A0-A1F8-5BCF-BB65-18F3D682644E}"/>
              </a:ext>
            </a:extLst>
          </p:cNvPr>
          <p:cNvSpPr txBox="1">
            <a:spLocks noGrp="1" noChangeArrowheads="1"/>
          </p:cNvSpPr>
          <p:nvPr>
            <p:ph type="sldNum" sz="quarter" idx="10"/>
          </p:nvPr>
        </p:nvSpPr>
        <p:spPr>
          <a:ln/>
        </p:spPr>
        <p:txBody>
          <a:bodyPr/>
          <a:lstStyle>
            <a:lvl1pPr>
              <a:defRPr/>
            </a:lvl1pPr>
          </a:lstStyle>
          <a:p>
            <a:pPr>
              <a:defRPr/>
            </a:pPr>
            <a:fld id="{4956278F-502A-0A49-8521-EB6FF4B9B6E1}" type="slidenum">
              <a:rPr lang="en-US" altLang="en-US"/>
              <a:pPr>
                <a:defRPr/>
              </a:pPr>
              <a:t>‹#›</a:t>
            </a:fld>
            <a:endParaRPr lang="en-US" altLang="en-US"/>
          </a:p>
        </p:txBody>
      </p:sp>
    </p:spTree>
    <p:extLst>
      <p:ext uri="{BB962C8B-B14F-4D97-AF65-F5344CB8AC3E}">
        <p14:creationId xmlns:p14="http://schemas.microsoft.com/office/powerpoint/2010/main" val="11384941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96278"/>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C28A249A-3B54-EEF5-1CDF-B19044B81100}"/>
              </a:ext>
            </a:extLst>
          </p:cNvPr>
          <p:cNvSpPr txBox="1">
            <a:spLocks noGrp="1" noChangeArrowheads="1"/>
          </p:cNvSpPr>
          <p:nvPr>
            <p:ph type="sldNum" sz="quarter" idx="10"/>
          </p:nvPr>
        </p:nvSpPr>
        <p:spPr>
          <a:ln/>
        </p:spPr>
        <p:txBody>
          <a:bodyPr/>
          <a:lstStyle>
            <a:lvl1pPr>
              <a:defRPr/>
            </a:lvl1pPr>
          </a:lstStyle>
          <a:p>
            <a:pPr>
              <a:defRPr/>
            </a:pPr>
            <a:fld id="{3D3205A3-4919-7449-8281-604D7595E09F}" type="slidenum">
              <a:rPr lang="en-US" altLang="en-US"/>
              <a:pPr>
                <a:defRPr/>
              </a:pPr>
              <a:t>‹#›</a:t>
            </a:fld>
            <a:endParaRPr lang="en-US" altLang="en-US"/>
          </a:p>
        </p:txBody>
      </p:sp>
    </p:spTree>
    <p:extLst>
      <p:ext uri="{BB962C8B-B14F-4D97-AF65-F5344CB8AC3E}">
        <p14:creationId xmlns:p14="http://schemas.microsoft.com/office/powerpoint/2010/main" val="247246052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884F306B-31D2-099F-9B74-CF2BF6C4AF8D}"/>
              </a:ext>
            </a:extLst>
          </p:cNvPr>
          <p:cNvSpPr txBox="1">
            <a:spLocks noGrp="1" noChangeArrowheads="1"/>
          </p:cNvSpPr>
          <p:nvPr>
            <p:ph type="sldNum" sz="quarter" idx="10"/>
          </p:nvPr>
        </p:nvSpPr>
        <p:spPr>
          <a:ln/>
        </p:spPr>
        <p:txBody>
          <a:bodyPr/>
          <a:lstStyle>
            <a:lvl1pPr>
              <a:defRPr/>
            </a:lvl1pPr>
          </a:lstStyle>
          <a:p>
            <a:pPr>
              <a:defRPr/>
            </a:pPr>
            <a:fld id="{08E51B51-1951-E74E-BF2D-D4FBD537170C}" type="slidenum">
              <a:rPr lang="en-US" altLang="en-US"/>
              <a:pPr>
                <a:defRPr/>
              </a:pPr>
              <a:t>‹#›</a:t>
            </a:fld>
            <a:endParaRPr lang="en-US" altLang="en-US"/>
          </a:p>
        </p:txBody>
      </p:sp>
    </p:spTree>
    <p:extLst>
      <p:ext uri="{BB962C8B-B14F-4D97-AF65-F5344CB8AC3E}">
        <p14:creationId xmlns:p14="http://schemas.microsoft.com/office/powerpoint/2010/main" val="3527682946"/>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5909CE49-2DAC-3C82-8327-D0672B1913C6}"/>
              </a:ext>
            </a:extLst>
          </p:cNvPr>
          <p:cNvSpPr txBox="1">
            <a:spLocks noGrp="1" noChangeArrowheads="1"/>
          </p:cNvSpPr>
          <p:nvPr>
            <p:ph type="sldNum" sz="quarter" idx="10"/>
          </p:nvPr>
        </p:nvSpPr>
        <p:spPr>
          <a:ln/>
        </p:spPr>
        <p:txBody>
          <a:bodyPr/>
          <a:lstStyle>
            <a:lvl1pPr>
              <a:defRPr/>
            </a:lvl1pPr>
          </a:lstStyle>
          <a:p>
            <a:pPr>
              <a:defRPr/>
            </a:pPr>
            <a:fld id="{8CB4A2A4-77F3-D342-AB1F-0B5BDBF4B7BA}" type="slidenum">
              <a:rPr lang="en-US" altLang="en-US"/>
              <a:pPr>
                <a:defRPr/>
              </a:pPr>
              <a:t>‹#›</a:t>
            </a:fld>
            <a:endParaRPr lang="en-US" altLang="en-US"/>
          </a:p>
        </p:txBody>
      </p:sp>
    </p:spTree>
    <p:extLst>
      <p:ext uri="{BB962C8B-B14F-4D97-AF65-F5344CB8AC3E}">
        <p14:creationId xmlns:p14="http://schemas.microsoft.com/office/powerpoint/2010/main" val="3497087448"/>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Times New Roman"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ABE7231F-E9BC-8889-F266-5DF3959EDED6}"/>
              </a:ext>
            </a:extLst>
          </p:cNvPr>
          <p:cNvSpPr txBox="1">
            <a:spLocks noGrp="1" noChangeArrowheads="1"/>
          </p:cNvSpPr>
          <p:nvPr>
            <p:ph type="sldNum" sz="quarter" idx="10"/>
          </p:nvPr>
        </p:nvSpPr>
        <p:spPr>
          <a:ln/>
        </p:spPr>
        <p:txBody>
          <a:bodyPr/>
          <a:lstStyle>
            <a:lvl1pPr>
              <a:defRPr/>
            </a:lvl1pPr>
          </a:lstStyle>
          <a:p>
            <a:pPr>
              <a:defRPr/>
            </a:pPr>
            <a:fld id="{01717DB6-4BD5-0C4F-874D-71BF70517F83}" type="slidenum">
              <a:rPr lang="en-US" altLang="en-US"/>
              <a:pPr>
                <a:defRPr/>
              </a:pPr>
              <a:t>‹#›</a:t>
            </a:fld>
            <a:endParaRPr lang="en-US" altLang="en-US"/>
          </a:p>
        </p:txBody>
      </p:sp>
    </p:spTree>
    <p:extLst>
      <p:ext uri="{BB962C8B-B14F-4D97-AF65-F5344CB8AC3E}">
        <p14:creationId xmlns:p14="http://schemas.microsoft.com/office/powerpoint/2010/main" val="414826188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F18AC0B-E905-57F7-D754-8DA5EEDD4FEB}"/>
              </a:ext>
            </a:extLst>
          </p:cNvPr>
          <p:cNvSpPr txBox="1">
            <a:spLocks noGrp="1" noChangeArrowheads="1"/>
          </p:cNvSpPr>
          <p:nvPr>
            <p:ph type="sldNum" sz="quarter" idx="10"/>
          </p:nvPr>
        </p:nvSpPr>
        <p:spPr>
          <a:ln/>
        </p:spPr>
        <p:txBody>
          <a:bodyPr/>
          <a:lstStyle>
            <a:lvl1pPr>
              <a:defRPr/>
            </a:lvl1pPr>
          </a:lstStyle>
          <a:p>
            <a:pPr>
              <a:defRPr/>
            </a:pPr>
            <a:fld id="{2FC6E757-E797-EB49-8803-0D99E05E7EA7}" type="slidenum">
              <a:rPr lang="en-US" altLang="en-US"/>
              <a:pPr>
                <a:defRPr/>
              </a:pPr>
              <a:t>‹#›</a:t>
            </a:fld>
            <a:endParaRPr lang="en-US" altLang="en-US"/>
          </a:p>
        </p:txBody>
      </p:sp>
    </p:spTree>
    <p:extLst>
      <p:ext uri="{BB962C8B-B14F-4D97-AF65-F5344CB8AC3E}">
        <p14:creationId xmlns:p14="http://schemas.microsoft.com/office/powerpoint/2010/main" val="2929199380"/>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078200" y="762000"/>
            <a:ext cx="3886200" cy="1295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19600" y="762000"/>
            <a:ext cx="11506200" cy="1295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8C18FD6-87AD-DB1B-EF22-1BC3F277E090}"/>
              </a:ext>
            </a:extLst>
          </p:cNvPr>
          <p:cNvSpPr txBox="1">
            <a:spLocks noGrp="1" noChangeArrowheads="1"/>
          </p:cNvSpPr>
          <p:nvPr>
            <p:ph type="sldNum" sz="quarter" idx="10"/>
          </p:nvPr>
        </p:nvSpPr>
        <p:spPr>
          <a:ln/>
        </p:spPr>
        <p:txBody>
          <a:bodyPr/>
          <a:lstStyle>
            <a:lvl1pPr>
              <a:defRPr/>
            </a:lvl1pPr>
          </a:lstStyle>
          <a:p>
            <a:pPr>
              <a:defRPr/>
            </a:pPr>
            <a:fld id="{453E9A1D-1919-FC47-A5C6-CA204513D277}" type="slidenum">
              <a:rPr lang="en-US" altLang="en-US"/>
              <a:pPr>
                <a:defRPr/>
              </a:pPr>
              <a:t>‹#›</a:t>
            </a:fld>
            <a:endParaRPr lang="en-US" altLang="en-US"/>
          </a:p>
        </p:txBody>
      </p:sp>
    </p:spTree>
    <p:extLst>
      <p:ext uri="{BB962C8B-B14F-4D97-AF65-F5344CB8AC3E}">
        <p14:creationId xmlns:p14="http://schemas.microsoft.com/office/powerpoint/2010/main" val="22452725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39290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6732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983037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242036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225870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52313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27575" y="203200"/>
            <a:ext cx="5229225" cy="13512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203200"/>
            <a:ext cx="15535275" cy="13512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495367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348755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62601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804109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73990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1778000"/>
            <a:ext cx="10382250" cy="1014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588141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46786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4773966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4173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84233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2673091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17236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65202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195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19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42701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6735842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82088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4193366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731619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813285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801222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81532191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48671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492032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4043163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3930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47906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3966238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43337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6602121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02475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8120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74550" y="7061200"/>
            <a:ext cx="10382250" cy="665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6871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4636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87023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6498411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9501860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9071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42900"/>
            <a:ext cx="5257800" cy="12011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42900"/>
            <a:ext cx="15621000" cy="120110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808371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6638893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00921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3141492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8517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376064"/>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999346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279926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61441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4009008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4476440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76680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8702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42539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1918927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4392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90929279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49135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6223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743348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2890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536479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304608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787874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5936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497597"/>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0641320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5066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4802077"/>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282568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4608206"/>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50229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077954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89261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9870203"/>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70829019"/>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343051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3651250"/>
            <a:ext cx="5257800" cy="9112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3651250"/>
            <a:ext cx="15621000" cy="9112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887902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2416299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28850799"/>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226380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9923969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3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89900" y="6896100"/>
            <a:ext cx="6197600" cy="681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54333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363591"/>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429556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186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9108071"/>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Gill Sans"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6330615"/>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3036906"/>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0600" y="0"/>
            <a:ext cx="31369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9900" y="0"/>
            <a:ext cx="92583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8995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0B6F16FD-2753-B128-DF2D-206605F257AD}"/>
              </a:ext>
            </a:extLst>
          </p:cNvPr>
          <p:cNvSpPr>
            <a:spLocks noGrp="1" noChangeArrowheads="1"/>
          </p:cNvSpPr>
          <p:nvPr>
            <p:ph type="title"/>
          </p:nvPr>
        </p:nvSpPr>
        <p:spPr bwMode="auto">
          <a:xfrm>
            <a:off x="1739900" y="0"/>
            <a:ext cx="20916900"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7" name="Rectangle 2">
            <a:extLst>
              <a:ext uri="{FF2B5EF4-FFF2-40B4-BE49-F238E27FC236}">
                <a16:creationId xmlns:a16="http://schemas.microsoft.com/office/drawing/2014/main" id="{8564E1F8-ADE3-E7A5-5FF0-F42662F87616}"/>
              </a:ext>
            </a:extLst>
          </p:cNvPr>
          <p:cNvSpPr>
            <a:spLocks noGrp="1" noChangeArrowheads="1"/>
          </p:cNvSpPr>
          <p:nvPr>
            <p:ph type="body" idx="1"/>
          </p:nvPr>
        </p:nvSpPr>
        <p:spPr bwMode="auto">
          <a:xfrm>
            <a:off x="1739900" y="7061200"/>
            <a:ext cx="20916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0" r:id="rId1"/>
    <p:sldLayoutId id="2147483664" r:id="rId2"/>
    <p:sldLayoutId id="2147483665" r:id="rId3"/>
    <p:sldLayoutId id="2147483666" r:id="rId4"/>
    <p:sldLayoutId id="2147483667" r:id="rId5"/>
    <p:sldLayoutId id="2147483668" r:id="rId6"/>
    <p:sldLayoutId id="2147483669" r:id="rId7"/>
    <p:sldLayoutId id="2147483671" r:id="rId8"/>
    <p:sldLayoutId id="2147483672" r:id="rId9"/>
    <p:sldLayoutId id="2147483673" r:id="rId10"/>
    <p:sldLayoutId id="214748367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281FD964-7F32-C6A8-E557-183030A8E5BF}"/>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0243" name="Rectangle 2">
            <a:extLst>
              <a:ext uri="{FF2B5EF4-FFF2-40B4-BE49-F238E27FC236}">
                <a16:creationId xmlns:a16="http://schemas.microsoft.com/office/drawing/2014/main" id="{917218E1-C07E-0FBB-802B-A0AC5AFF6CBD}"/>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5AE61647-6297-D14E-BA44-51DA927231CF}"/>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1267" name="Rectangle 2">
            <a:extLst>
              <a:ext uri="{FF2B5EF4-FFF2-40B4-BE49-F238E27FC236}">
                <a16:creationId xmlns:a16="http://schemas.microsoft.com/office/drawing/2014/main" id="{83EA8483-15BD-2788-9036-7A970A2BD3B4}"/>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1EAEEB05-D9CA-0C92-0044-B4681E67F3C9}"/>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2291" name="Rectangle 2">
            <a:extLst>
              <a:ext uri="{FF2B5EF4-FFF2-40B4-BE49-F238E27FC236}">
                <a16:creationId xmlns:a16="http://schemas.microsoft.com/office/drawing/2014/main" id="{DC398397-119C-2BF8-981B-E61BF12ACA16}"/>
              </a:ext>
            </a:extLst>
          </p:cNvPr>
          <p:cNvSpPr>
            <a:spLocks noGrp="1" noChangeArrowheads="1"/>
          </p:cNvSpPr>
          <p:nvPr>
            <p:ph type="body" idx="1"/>
          </p:nvPr>
        </p:nvSpPr>
        <p:spPr bwMode="auto">
          <a:xfrm>
            <a:off x="1739900" y="3802063"/>
            <a:ext cx="102108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3E9AEE49-B2FF-89E0-AA96-5D7F68D02859}"/>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3315" name="Rectangle 2">
            <a:extLst>
              <a:ext uri="{FF2B5EF4-FFF2-40B4-BE49-F238E27FC236}">
                <a16:creationId xmlns:a16="http://schemas.microsoft.com/office/drawing/2014/main" id="{9E71450E-6888-E58F-001E-684E4F98323A}"/>
              </a:ext>
            </a:extLst>
          </p:cNvPr>
          <p:cNvSpPr>
            <a:spLocks noGrp="1" noChangeArrowheads="1"/>
          </p:cNvSpPr>
          <p:nvPr>
            <p:ph type="body" idx="1"/>
          </p:nvPr>
        </p:nvSpPr>
        <p:spPr bwMode="auto">
          <a:xfrm>
            <a:off x="13271500" y="3802063"/>
            <a:ext cx="93472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69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7DD3828E-3AB8-4C46-ADC3-53310D15DAD9}"/>
              </a:ext>
            </a:extLst>
          </p:cNvPr>
          <p:cNvSpPr>
            <a:spLocks noGrp="1" noChangeArrowheads="1"/>
          </p:cNvSpPr>
          <p:nvPr>
            <p:ph type="title"/>
          </p:nvPr>
        </p:nvSpPr>
        <p:spPr bwMode="auto">
          <a:xfrm>
            <a:off x="1739900" y="311150"/>
            <a:ext cx="209169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14339" name="Rectangle 2">
            <a:extLst>
              <a:ext uri="{FF2B5EF4-FFF2-40B4-BE49-F238E27FC236}">
                <a16:creationId xmlns:a16="http://schemas.microsoft.com/office/drawing/2014/main" id="{E71AD7A4-5EA5-C7F5-B67E-6862B094EE9C}"/>
              </a:ext>
            </a:extLst>
          </p:cNvPr>
          <p:cNvSpPr>
            <a:spLocks noGrp="1" noChangeArrowheads="1"/>
          </p:cNvSpPr>
          <p:nvPr>
            <p:ph type="body" idx="1"/>
          </p:nvPr>
        </p:nvSpPr>
        <p:spPr bwMode="auto">
          <a:xfrm>
            <a:off x="1739900" y="3802063"/>
            <a:ext cx="20916900" cy="877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4503190B-5055-4AE0-BE08-6DBDFE928E04}"/>
              </a:ext>
            </a:extLst>
          </p:cNvPr>
          <p:cNvSpPr>
            <a:spLocks noGrp="1" noChangeArrowheads="1"/>
          </p:cNvSpPr>
          <p:nvPr>
            <p:ph type="title"/>
          </p:nvPr>
        </p:nvSpPr>
        <p:spPr bwMode="auto">
          <a:xfrm>
            <a:off x="4419600" y="762000"/>
            <a:ext cx="1554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ctr" anchorCtr="0" compatLnSpc="1">
            <a:prstTxWarp prst="textNoShape">
              <a:avLst/>
            </a:prstTxWarp>
          </a:bodyPr>
          <a:lstStyle/>
          <a:p>
            <a:pPr lvl="0"/>
            <a:r>
              <a:rPr lang="en-US" altLang="en-US">
                <a:sym typeface="Times New Roman" panose="02020603050405020304" pitchFamily="18" charset="0"/>
              </a:rPr>
              <a:t>Click to edit Master title style</a:t>
            </a:r>
          </a:p>
        </p:txBody>
      </p:sp>
      <p:sp>
        <p:nvSpPr>
          <p:cNvPr id="15363" name="Rectangle 2">
            <a:extLst>
              <a:ext uri="{FF2B5EF4-FFF2-40B4-BE49-F238E27FC236}">
                <a16:creationId xmlns:a16="http://schemas.microsoft.com/office/drawing/2014/main" id="{FAD621CB-4780-1CCF-F4B9-EC952E1611E7}"/>
              </a:ext>
            </a:extLst>
          </p:cNvPr>
          <p:cNvSpPr>
            <a:spLocks noGrp="1" noChangeArrowheads="1"/>
          </p:cNvSpPr>
          <p:nvPr>
            <p:ph type="body" idx="1"/>
          </p:nvPr>
        </p:nvSpPr>
        <p:spPr bwMode="auto">
          <a:xfrm>
            <a:off x="4419600" y="3962400"/>
            <a:ext cx="1554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101600" rIns="182858" bIns="101600" numCol="1" anchor="t" anchorCtr="0" compatLnSpc="1">
            <a:prstTxWarp prst="textNoShape">
              <a:avLst/>
            </a:prstTxWarp>
          </a:bodyPr>
          <a:lstStyle/>
          <a:p>
            <a:pPr lvl="0"/>
            <a:r>
              <a:rPr lang="en-US" altLang="en-US">
                <a:sym typeface="Times New Roman" panose="02020603050405020304" pitchFamily="18" charset="0"/>
              </a:rPr>
              <a:t>Click to edit Master text styles</a:t>
            </a:r>
          </a:p>
          <a:p>
            <a:pPr lvl="1"/>
            <a:r>
              <a:rPr lang="en-US" altLang="en-US">
                <a:sym typeface="Times New Roman" panose="02020603050405020304" pitchFamily="18" charset="0"/>
              </a:rPr>
              <a:t>Second level</a:t>
            </a:r>
          </a:p>
          <a:p>
            <a:pPr lvl="2"/>
            <a:r>
              <a:rPr lang="en-US" altLang="en-US">
                <a:sym typeface="Times New Roman" panose="02020603050405020304" pitchFamily="18" charset="0"/>
              </a:rPr>
              <a:t>Third level</a:t>
            </a:r>
          </a:p>
          <a:p>
            <a:pPr lvl="3"/>
            <a:r>
              <a:rPr lang="en-US" altLang="en-US">
                <a:sym typeface="Times New Roman" panose="02020603050405020304" pitchFamily="18" charset="0"/>
              </a:rPr>
              <a:t>Fourth level</a:t>
            </a:r>
          </a:p>
          <a:p>
            <a:pPr lvl="4"/>
            <a:r>
              <a:rPr lang="en-US" altLang="en-US">
                <a:sym typeface="Times New Roman" panose="02020603050405020304" pitchFamily="18" charset="0"/>
              </a:rPr>
              <a:t>Fifth level</a:t>
            </a:r>
          </a:p>
        </p:txBody>
      </p:sp>
      <p:sp>
        <p:nvSpPr>
          <p:cNvPr id="16387" name="Text Box 3">
            <a:extLst>
              <a:ext uri="{FF2B5EF4-FFF2-40B4-BE49-F238E27FC236}">
                <a16:creationId xmlns:a16="http://schemas.microsoft.com/office/drawing/2014/main" id="{67C53790-B364-0868-DFE3-C3435B676F7B}"/>
              </a:ext>
            </a:extLst>
          </p:cNvPr>
          <p:cNvSpPr txBox="1">
            <a:spLocks noGrp="1" noChangeArrowheads="1"/>
          </p:cNvSpPr>
          <p:nvPr>
            <p:ph type="sldNum" sz="quarter" idx="4"/>
          </p:nvPr>
        </p:nvSpPr>
        <p:spPr bwMode="auto">
          <a:xfrm>
            <a:off x="17824450" y="12496800"/>
            <a:ext cx="469900" cy="495300"/>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eaLnBrk="1" hangingPunct="1">
              <a:defRPr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defRPr>
            </a:lvl1pPr>
          </a:lstStyle>
          <a:p>
            <a:pPr>
              <a:defRPr/>
            </a:pPr>
            <a:fld id="{4ABE06FC-320E-7A46-A504-7B9926D17A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p:hf hdr="0" ftr="0" dt="0"/>
  <p:txStyles>
    <p:titleStyle>
      <a:lvl1pPr algn="ctr" rtl="0" eaLnBrk="0" fontAlgn="base" hangingPunct="0">
        <a:spcBef>
          <a:spcPct val="0"/>
        </a:spcBef>
        <a:spcAft>
          <a:spcPct val="0"/>
        </a:spcAft>
        <a:defRPr sz="8800" kern="1200">
          <a:solidFill>
            <a:schemeClr val="tx1"/>
          </a:solidFill>
          <a:latin typeface="+mj-lt"/>
          <a:ea typeface="+mj-ea"/>
          <a:cs typeface="+mj-cs"/>
          <a:sym typeface="Times New Roman" panose="02020603050405020304" pitchFamily="18" charset="0"/>
        </a:defRPr>
      </a:lvl1pPr>
      <a:lvl2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2pPr>
      <a:lvl3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3pPr>
      <a:lvl4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4pPr>
      <a:lvl5pPr algn="ctr" rtl="0" eaLnBrk="0" fontAlgn="base" hangingPunct="0">
        <a:spcBef>
          <a:spcPct val="0"/>
        </a:spcBef>
        <a:spcAft>
          <a:spcPct val="0"/>
        </a:spcAft>
        <a:defRPr sz="8800">
          <a:solidFill>
            <a:schemeClr val="tx1"/>
          </a:solidFill>
          <a:latin typeface="Times New Roman" charset="0"/>
          <a:ea typeface="Songti SC Regular" charset="-122"/>
          <a:cs typeface="Songti SC Regular" charset="-122"/>
          <a:sym typeface="Times New Roman" panose="02020603050405020304" pitchFamily="18" charset="0"/>
        </a:defRPr>
      </a:lvl5pPr>
      <a:lvl6pPr marL="4572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6pPr>
      <a:lvl7pPr marL="9144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7pPr>
      <a:lvl8pPr marL="13716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8pPr>
      <a:lvl9pPr marL="1828800" algn="ctr" rtl="0" fontAlgn="base">
        <a:spcBef>
          <a:spcPct val="0"/>
        </a:spcBef>
        <a:spcAft>
          <a:spcPct val="0"/>
        </a:spcAft>
        <a:defRPr sz="8800">
          <a:solidFill>
            <a:schemeClr val="tx1"/>
          </a:solidFill>
          <a:latin typeface="Times New Roman" charset="0"/>
          <a:ea typeface="Songti SC Regular" charset="-122"/>
          <a:cs typeface="Songti SC Regular" charset="-122"/>
          <a:sym typeface="Times New Roman" charset="0"/>
        </a:defRPr>
      </a:lvl9pPr>
    </p:titleStyle>
    <p:bodyStyle>
      <a:lvl1pPr marL="722313" indent="-682625" algn="l" rtl="0" eaLnBrk="0" fontAlgn="base" hangingPunct="0">
        <a:spcBef>
          <a:spcPts val="1500"/>
        </a:spcBef>
        <a:spcAft>
          <a:spcPct val="0"/>
        </a:spcAft>
        <a:buClr>
          <a:srgbClr val="000000"/>
        </a:buClr>
        <a:buSzPct val="100000"/>
        <a:buFont typeface="Times New Roman" panose="02020603050405020304" pitchFamily="18" charset="0"/>
        <a:buChar char="•"/>
        <a:defRPr sz="6400" kern="1200">
          <a:solidFill>
            <a:schemeClr val="tx1"/>
          </a:solidFill>
          <a:latin typeface="+mn-lt"/>
          <a:ea typeface="+mn-ea"/>
          <a:cs typeface="+mn-cs"/>
          <a:sym typeface="Times New Roman" panose="02020603050405020304" pitchFamily="18" charset="0"/>
        </a:defRPr>
      </a:lvl1pPr>
      <a:lvl2pPr marL="862013" indent="-568325" algn="l" rtl="0" eaLnBrk="0" fontAlgn="base" hangingPunct="0">
        <a:spcBef>
          <a:spcPts val="1300"/>
        </a:spcBef>
        <a:spcAft>
          <a:spcPct val="0"/>
        </a:spcAft>
        <a:buClr>
          <a:srgbClr val="000000"/>
        </a:buClr>
        <a:buSzPct val="100000"/>
        <a:buFont typeface="Times New Roman" panose="02020603050405020304" pitchFamily="18" charset="0"/>
        <a:buChar char="–"/>
        <a:defRPr sz="5600" kern="1200">
          <a:solidFill>
            <a:schemeClr val="tx1"/>
          </a:solidFill>
          <a:latin typeface="+mn-lt"/>
          <a:ea typeface="+mn-ea"/>
          <a:cs typeface="+mn-cs"/>
          <a:sym typeface="Times New Roman" panose="02020603050405020304" pitchFamily="18" charset="0"/>
        </a:defRPr>
      </a:lvl2pPr>
      <a:lvl3pPr marL="1204913" indent="-454025" algn="l" rtl="0" eaLnBrk="0" fontAlgn="base" hangingPunct="0">
        <a:spcBef>
          <a:spcPts val="1100"/>
        </a:spcBef>
        <a:spcAft>
          <a:spcPct val="0"/>
        </a:spcAft>
        <a:buClr>
          <a:srgbClr val="000000"/>
        </a:buClr>
        <a:buSzPct val="100000"/>
        <a:buFont typeface="Times New Roman" panose="02020603050405020304" pitchFamily="18" charset="0"/>
        <a:buChar char="•"/>
        <a:defRPr sz="4800" kern="1200">
          <a:solidFill>
            <a:schemeClr val="tx1"/>
          </a:solidFill>
          <a:latin typeface="+mn-lt"/>
          <a:ea typeface="+mn-ea"/>
          <a:cs typeface="+mn-cs"/>
          <a:sym typeface="Times New Roman" panose="02020603050405020304" pitchFamily="18" charset="0"/>
        </a:defRPr>
      </a:lvl3pPr>
      <a:lvl4pPr marL="16621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4pPr>
      <a:lvl5pPr marL="2119313" indent="-454025" algn="l" rtl="0" eaLnBrk="0" fontAlgn="base" hangingPunct="0">
        <a:spcBef>
          <a:spcPts val="900"/>
        </a:spcBef>
        <a:spcAft>
          <a:spcPct val="0"/>
        </a:spcAft>
        <a:buClr>
          <a:srgbClr val="000000"/>
        </a:buClr>
        <a:buSzPct val="100000"/>
        <a:buFont typeface="Times New Roman" panose="02020603050405020304" pitchFamily="18" charset="0"/>
        <a:buChar char="»"/>
        <a:defRPr sz="4000" kern="1200">
          <a:solidFill>
            <a:schemeClr val="tx1"/>
          </a:solidFill>
          <a:latin typeface="+mn-lt"/>
          <a:ea typeface="+mn-ea"/>
          <a:cs typeface="+mn-cs"/>
          <a:sym typeface="Times New Roman" panose="02020603050405020304"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C3FF1E94-CDC8-C529-F566-3DC6FF24E0A7}"/>
              </a:ext>
            </a:extLst>
          </p:cNvPr>
          <p:cNvSpPr>
            <a:spLocks noGrp="1" noChangeArrowheads="1"/>
          </p:cNvSpPr>
          <p:nvPr>
            <p:ph type="title"/>
          </p:nvPr>
        </p:nvSpPr>
        <p:spPr bwMode="auto">
          <a:xfrm>
            <a:off x="1739900" y="203200"/>
            <a:ext cx="209169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1" name="Rectangle 2">
            <a:extLst>
              <a:ext uri="{FF2B5EF4-FFF2-40B4-BE49-F238E27FC236}">
                <a16:creationId xmlns:a16="http://schemas.microsoft.com/office/drawing/2014/main" id="{B327919A-6020-BC84-BB2B-DC3F566B34BD}"/>
              </a:ext>
            </a:extLst>
          </p:cNvPr>
          <p:cNvSpPr>
            <a:spLocks noGrp="1" noChangeArrowheads="1"/>
          </p:cNvSpPr>
          <p:nvPr>
            <p:ph type="body" idx="1"/>
          </p:nvPr>
        </p:nvSpPr>
        <p:spPr bwMode="auto">
          <a:xfrm>
            <a:off x="1739900" y="3911600"/>
            <a:ext cx="20916900" cy="980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914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1pPr>
      <a:lvl2pPr marL="1358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2pPr>
      <a:lvl3pPr marL="1803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3pPr>
      <a:lvl4pPr marL="22479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4pPr>
      <a:lvl5pPr marL="2692400" indent="-698500" algn="l" rtl="0" eaLnBrk="0" fontAlgn="base" hangingPunct="0">
        <a:spcBef>
          <a:spcPts val="5300"/>
        </a:spcBef>
        <a:spcAft>
          <a:spcPct val="0"/>
        </a:spcAft>
        <a:buClr>
          <a:srgbClr val="000000"/>
        </a:buClr>
        <a:buSzPct val="171000"/>
        <a:buFont typeface="Gill Sans" panose="020B0502020104020203" pitchFamily="34" charset="-79"/>
        <a:buChar char="•"/>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4F6B60E3-B391-C3BF-0BD2-017FBB4C2D93}"/>
              </a:ext>
            </a:extLst>
          </p:cNvPr>
          <p:cNvSpPr>
            <a:spLocks noGrp="1" noChangeArrowheads="1"/>
          </p:cNvSpPr>
          <p:nvPr>
            <p:ph type="body" idx="1"/>
          </p:nvPr>
        </p:nvSpPr>
        <p:spPr bwMode="auto">
          <a:xfrm>
            <a:off x="1739900" y="1778000"/>
            <a:ext cx="20916900" cy="1014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016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460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1905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3495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794000" indent="-800100" algn="l" rtl="0" eaLnBrk="0" fontAlgn="base" hangingPunct="0">
        <a:spcBef>
          <a:spcPts val="74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marL="39688"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marL="39688"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968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540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4112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68488"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4C3936B1-DD0B-8AA2-0CA9-17FDE5E4F2BD}"/>
              </a:ext>
            </a:extLst>
          </p:cNvPr>
          <p:cNvSpPr>
            <a:spLocks noGrp="1" noChangeArrowheads="1"/>
          </p:cNvSpPr>
          <p:nvPr>
            <p:ph type="title"/>
          </p:nvPr>
        </p:nvSpPr>
        <p:spPr bwMode="auto">
          <a:xfrm>
            <a:off x="2489200" y="342900"/>
            <a:ext cx="19405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1157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1pPr>
      <a:lvl2pPr marL="1601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2pPr>
      <a:lvl3pPr marL="2046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3pPr>
      <a:lvl4pPr marL="24907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4pPr>
      <a:lvl5pPr marL="2935288" indent="-800100" algn="l" rtl="0" eaLnBrk="0" fontAlgn="base" hangingPunct="0">
        <a:spcBef>
          <a:spcPts val="5300"/>
        </a:spcBef>
        <a:spcAft>
          <a:spcPct val="0"/>
        </a:spcAft>
        <a:buClr>
          <a:srgbClr val="000000"/>
        </a:buClr>
        <a:buSzPct val="171000"/>
        <a:buFont typeface="Gill Sans" panose="020B0502020104020203" pitchFamily="34" charset="-79"/>
        <a:buChar char="•"/>
        <a:defRPr sz="5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05016FC7-CDC7-025F-8479-300814300045}"/>
              </a:ext>
            </a:extLst>
          </p:cNvPr>
          <p:cNvSpPr>
            <a:spLocks noGrp="1" noChangeArrowheads="1"/>
          </p:cNvSpPr>
          <p:nvPr>
            <p:ph type="title"/>
          </p:nvPr>
        </p:nvSpPr>
        <p:spPr bwMode="auto">
          <a:xfrm>
            <a:off x="1739900" y="4178300"/>
            <a:ext cx="209169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16E2CA11-9C2F-D833-A1CA-84D24F9167CE}"/>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5D16AF35-5F79-ED12-49D6-EC25905F7093}"/>
              </a:ext>
            </a:extLst>
          </p:cNvPr>
          <p:cNvSpPr>
            <a:spLocks noGrp="1" noChangeArrowheads="1"/>
          </p:cNvSpPr>
          <p:nvPr>
            <p:ph type="title"/>
          </p:nvPr>
        </p:nvSpPr>
        <p:spPr bwMode="auto">
          <a:xfrm>
            <a:off x="1739900" y="10363200"/>
            <a:ext cx="209169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txStyles>
    <p:titleStyle>
      <a:lvl1pPr algn="ctr" rtl="0" eaLnBrk="0" fontAlgn="base" hangingPunct="0">
        <a:spcBef>
          <a:spcPct val="0"/>
        </a:spcBef>
        <a:spcAft>
          <a:spcPct val="0"/>
        </a:spcAft>
        <a:defRPr sz="112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112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11200">
          <a:solidFill>
            <a:schemeClr val="tx1"/>
          </a:solidFill>
          <a:latin typeface="Gill Sans" charset="0"/>
          <a:ea typeface="PingFang SC Regular" charset="-122"/>
          <a:cs typeface="PingFang SC Regular" charset="-122"/>
          <a:sym typeface="Gill Sans" charset="0"/>
        </a:defRPr>
      </a:lvl9pPr>
    </p:titleStyle>
    <p:bodyStyle>
      <a:lvl1pPr marL="396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968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9540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4112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868488"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51C5F0EF-8B74-EE83-A831-F28FCB9E7D52}"/>
              </a:ext>
            </a:extLst>
          </p:cNvPr>
          <p:cNvSpPr>
            <a:spLocks noGrp="1" noChangeArrowheads="1"/>
          </p:cNvSpPr>
          <p:nvPr>
            <p:ph type="title"/>
          </p:nvPr>
        </p:nvSpPr>
        <p:spPr bwMode="auto">
          <a:xfrm>
            <a:off x="1739900" y="0"/>
            <a:ext cx="12547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9219" name="Rectangle 2">
            <a:extLst>
              <a:ext uri="{FF2B5EF4-FFF2-40B4-BE49-F238E27FC236}">
                <a16:creationId xmlns:a16="http://schemas.microsoft.com/office/drawing/2014/main" id="{22EEAFC0-281A-E122-93A9-5E6001ED7349}"/>
              </a:ext>
            </a:extLst>
          </p:cNvPr>
          <p:cNvSpPr>
            <a:spLocks noGrp="1" noChangeArrowheads="1"/>
          </p:cNvSpPr>
          <p:nvPr>
            <p:ph type="body" idx="1"/>
          </p:nvPr>
        </p:nvSpPr>
        <p:spPr bwMode="auto">
          <a:xfrm>
            <a:off x="1739900" y="6896100"/>
            <a:ext cx="12547600" cy="681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txStyles>
    <p:titleStyle>
      <a:lvl1pPr algn="ctr" rtl="0" eaLnBrk="0" fontAlgn="base" hangingPunct="0">
        <a:spcBef>
          <a:spcPct val="0"/>
        </a:spcBef>
        <a:spcAft>
          <a:spcPct val="0"/>
        </a:spcAft>
        <a:defRPr sz="9000" kern="1200">
          <a:solidFill>
            <a:schemeClr val="tx1"/>
          </a:solidFill>
          <a:latin typeface="+mj-lt"/>
          <a:ea typeface="+mj-ea"/>
          <a:cs typeface="+mj-cs"/>
          <a:sym typeface="Gill Sans" panose="020B0502020104020203" pitchFamily="34" charset="-79"/>
        </a:defRPr>
      </a:lvl1pPr>
      <a:lvl2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2pPr>
      <a:lvl3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3pPr>
      <a:lvl4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4pPr>
      <a:lvl5pPr algn="ctr" rtl="0" eaLnBrk="0" fontAlgn="base" hangingPunct="0">
        <a:spcBef>
          <a:spcPct val="0"/>
        </a:spcBef>
        <a:spcAft>
          <a:spcPct val="0"/>
        </a:spcAft>
        <a:defRPr sz="9000">
          <a:solidFill>
            <a:schemeClr val="tx1"/>
          </a:solidFill>
          <a:latin typeface="Gill Sans" charset="0"/>
          <a:ea typeface="PingFang SC Regular" charset="-122"/>
          <a:cs typeface="PingFang SC Regular" charset="-122"/>
          <a:sym typeface="Gill Sans" panose="020B0502020104020203" pitchFamily="34" charset="-79"/>
        </a:defRPr>
      </a:lvl5pPr>
      <a:lvl6pPr marL="4572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6pPr>
      <a:lvl7pPr marL="9144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7pPr>
      <a:lvl8pPr marL="13716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8pPr>
      <a:lvl9pPr marL="1828800" algn="ctr" rtl="0" fontAlgn="base">
        <a:spcBef>
          <a:spcPct val="0"/>
        </a:spcBef>
        <a:spcAft>
          <a:spcPct val="0"/>
        </a:spcAft>
        <a:defRPr sz="9000">
          <a:solidFill>
            <a:schemeClr val="tx1"/>
          </a:solidFill>
          <a:latin typeface="Gill Sans" charset="0"/>
          <a:ea typeface="PingFang SC Regular" charset="-122"/>
          <a:cs typeface="PingFang SC Regular" charset="-122"/>
          <a:sym typeface="Gill Sans" charset="0"/>
        </a:defRPr>
      </a:lvl9pPr>
    </p:titleStyle>
    <p:bodyStyle>
      <a:lvl1pPr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1pPr>
      <a:lvl2pPr marL="4064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2pPr>
      <a:lvl3pPr marL="8636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3pPr>
      <a:lvl4pPr marL="13208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4pPr>
      <a:lvl5pPr marL="1778000" algn="ctr" rtl="0" eaLnBrk="0" fontAlgn="base" hangingPunct="0">
        <a:spcBef>
          <a:spcPct val="0"/>
        </a:spcBef>
        <a:spcAft>
          <a:spcPct val="0"/>
        </a:spcAft>
        <a:defRPr sz="44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einkandpaper.com/mo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90CFA7-10D0-6C5F-1F03-207527D5D8F6}"/>
              </a:ext>
            </a:extLst>
          </p:cNvPr>
          <p:cNvSpPr>
            <a:spLocks/>
          </p:cNvSpPr>
          <p:nvPr/>
        </p:nvSpPr>
        <p:spPr bwMode="auto">
          <a:xfrm>
            <a:off x="3268663" y="5318125"/>
            <a:ext cx="178450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4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Connecting to Design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30829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a:t>
            </a:r>
            <a:r>
              <a:rPr lang="en-US" altLang="en-US" sz="6400">
                <a:solidFill>
                  <a:srgbClr val="24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ILLUSION OF MOTION</a:t>
            </a:r>
          </a:p>
        </p:txBody>
      </p:sp>
      <p:grpSp>
        <p:nvGrpSpPr>
          <p:cNvPr id="3" name="Group 1">
            <a:extLst>
              <a:ext uri="{FF2B5EF4-FFF2-40B4-BE49-F238E27FC236}">
                <a16:creationId xmlns:a16="http://schemas.microsoft.com/office/drawing/2014/main" id="{93A586CD-5928-D1D5-E649-00D892FAEE26}"/>
              </a:ext>
            </a:extLst>
          </p:cNvPr>
          <p:cNvGrpSpPr>
            <a:grpSpLocks/>
          </p:cNvGrpSpPr>
          <p:nvPr/>
        </p:nvGrpSpPr>
        <p:grpSpPr bwMode="auto">
          <a:xfrm>
            <a:off x="1701800" y="1311275"/>
            <a:ext cx="20962938" cy="10804525"/>
            <a:chOff x="0" y="0"/>
            <a:chExt cx="13205" cy="7736"/>
          </a:xfrm>
        </p:grpSpPr>
        <p:sp>
          <p:nvSpPr>
            <p:cNvPr id="4" name="Freeform 2">
              <a:extLst>
                <a:ext uri="{FF2B5EF4-FFF2-40B4-BE49-F238E27FC236}">
                  <a16:creationId xmlns:a16="http://schemas.microsoft.com/office/drawing/2014/main" id="{AC82F672-F5CB-C1DA-85B2-BFDE4EDA4C21}"/>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9E76A90B-D7F9-180B-6FAB-143142C68D22}"/>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7144699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49558-226B-EFB7-590A-8152EAECF7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B60F30D-A83C-930B-C9F3-72DCCD257C5E}"/>
              </a:ext>
            </a:extLst>
          </p:cNvPr>
          <p:cNvSpPr>
            <a:spLocks/>
          </p:cNvSpPr>
          <p:nvPr/>
        </p:nvSpPr>
        <p:spPr bwMode="auto">
          <a:xfrm>
            <a:off x="5902325" y="3933825"/>
            <a:ext cx="12604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6400">
                <a:solidFill>
                  <a:srgbClr val="24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principle</a:t>
            </a:r>
            <a:r>
              <a:rPr lang="en-US" altLang="en-US" sz="6400">
                <a:solidFill>
                  <a:srgbClr val="30829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a:t>
            </a:r>
            <a:r>
              <a:rPr lang="en-US" altLang="en-US" sz="6400">
                <a:solidFill>
                  <a:srgbClr val="FF0000"/>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a:t>
            </a:r>
            <a:r>
              <a:rPr lang="en-US" altLang="en-US" sz="6400">
                <a:solidFill>
                  <a:srgbClr val="30829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 </a:t>
            </a:r>
            <a:r>
              <a:rPr lang="en-US" altLang="en-US" sz="6400">
                <a:solidFill>
                  <a:srgbClr val="24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ILLUSION OF MOTION</a:t>
            </a:r>
          </a:p>
        </p:txBody>
      </p:sp>
      <p:sp>
        <p:nvSpPr>
          <p:cNvPr id="3" name="Rectangle 2">
            <a:extLst>
              <a:ext uri="{FF2B5EF4-FFF2-40B4-BE49-F238E27FC236}">
                <a16:creationId xmlns:a16="http://schemas.microsoft.com/office/drawing/2014/main" id="{72E5FE36-EB1C-C301-AEE5-FE7582A0F1BA}"/>
              </a:ext>
            </a:extLst>
          </p:cNvPr>
          <p:cNvSpPr>
            <a:spLocks/>
          </p:cNvSpPr>
          <p:nvPr/>
        </p:nvSpPr>
        <p:spPr bwMode="auto">
          <a:xfrm>
            <a:off x="3386138" y="5943600"/>
            <a:ext cx="17830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57200" bIns="0" anchor="ctr"/>
          <a:lstStyle>
            <a:lvl1pPr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 pos="4572000" algn="l"/>
              </a:tabLs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The </a:t>
            </a:r>
            <a:r>
              <a:rPr lang="en-US" altLang="en-US" sz="3600" b="1">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illusion of motion</a:t>
            </a:r>
            <a:r>
              <a:rPr lang="en-US" altLang="en-US" sz="3600">
                <a:solidFill>
                  <a:srgbClr val="FB0106"/>
                </a:solidFill>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a:t>
            </a: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is the representation of an action, </a:t>
            </a: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or the process of moving. </a:t>
            </a:r>
          </a:p>
          <a:p>
            <a:pPr eaLnBrk="1" hangingPunct="1">
              <a:lnSpc>
                <a:spcPct val="150000"/>
              </a:lnSpc>
            </a:pPr>
            <a:endParaRPr lang="en-US" altLang="en-US" sz="14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eaLnBrk="1" hangingPunct="1">
              <a:lnSpc>
                <a:spcPct val="150000"/>
              </a:lnSpc>
            </a:pPr>
            <a:r>
              <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The illusion of motion can be experienced as quite slow, to incredibly fast.</a:t>
            </a:r>
          </a:p>
        </p:txBody>
      </p:sp>
      <p:grpSp>
        <p:nvGrpSpPr>
          <p:cNvPr id="4" name="Group 4">
            <a:extLst>
              <a:ext uri="{FF2B5EF4-FFF2-40B4-BE49-F238E27FC236}">
                <a16:creationId xmlns:a16="http://schemas.microsoft.com/office/drawing/2014/main" id="{A9DDB857-D659-EA4F-EBD7-A069526BEF16}"/>
              </a:ext>
            </a:extLst>
          </p:cNvPr>
          <p:cNvGrpSpPr>
            <a:grpSpLocks/>
          </p:cNvGrpSpPr>
          <p:nvPr/>
        </p:nvGrpSpPr>
        <p:grpSpPr bwMode="auto">
          <a:xfrm>
            <a:off x="1709738" y="1311275"/>
            <a:ext cx="20962937" cy="10804525"/>
            <a:chOff x="0" y="0"/>
            <a:chExt cx="13205" cy="7736"/>
          </a:xfrm>
        </p:grpSpPr>
        <p:sp>
          <p:nvSpPr>
            <p:cNvPr id="5" name="Freeform 2">
              <a:extLst>
                <a:ext uri="{FF2B5EF4-FFF2-40B4-BE49-F238E27FC236}">
                  <a16:creationId xmlns:a16="http://schemas.microsoft.com/office/drawing/2014/main" id="{426EB952-1F05-BC6C-0B42-81778C1FF808}"/>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6" name="Freeform 3">
              <a:extLst>
                <a:ext uri="{FF2B5EF4-FFF2-40B4-BE49-F238E27FC236}">
                  <a16:creationId xmlns:a16="http://schemas.microsoft.com/office/drawing/2014/main" id="{A2BC1A79-3FD2-6EA2-2E68-2BFBEA8AF716}"/>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75923C"/>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grpSp>
        <p:nvGrpSpPr>
          <p:cNvPr id="7" name="Group 4">
            <a:extLst>
              <a:ext uri="{FF2B5EF4-FFF2-40B4-BE49-F238E27FC236}">
                <a16:creationId xmlns:a16="http://schemas.microsoft.com/office/drawing/2014/main" id="{3DB8489B-1291-46AB-CA8E-23EB14448BC5}"/>
              </a:ext>
            </a:extLst>
          </p:cNvPr>
          <p:cNvGrpSpPr>
            <a:grpSpLocks/>
          </p:cNvGrpSpPr>
          <p:nvPr/>
        </p:nvGrpSpPr>
        <p:grpSpPr bwMode="auto">
          <a:xfrm>
            <a:off x="1701800" y="1311275"/>
            <a:ext cx="20962938" cy="10804525"/>
            <a:chOff x="0" y="0"/>
            <a:chExt cx="13205" cy="7736"/>
          </a:xfrm>
        </p:grpSpPr>
        <p:sp>
          <p:nvSpPr>
            <p:cNvPr id="8" name="Freeform 5">
              <a:extLst>
                <a:ext uri="{FF2B5EF4-FFF2-40B4-BE49-F238E27FC236}">
                  <a16:creationId xmlns:a16="http://schemas.microsoft.com/office/drawing/2014/main" id="{D70523D5-164E-C0B9-EB77-677DB32571CE}"/>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9" name="Freeform 6">
              <a:extLst>
                <a:ext uri="{FF2B5EF4-FFF2-40B4-BE49-F238E27FC236}">
                  <a16:creationId xmlns:a16="http://schemas.microsoft.com/office/drawing/2014/main" id="{91543167-77D1-6B37-635F-0116453010AD}"/>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Tree>
    <p:extLst>
      <p:ext uri="{BB962C8B-B14F-4D97-AF65-F5344CB8AC3E}">
        <p14:creationId xmlns:p14="http://schemas.microsoft.com/office/powerpoint/2010/main" val="1308565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F6A66-777E-D8B5-B0CE-3661E25945B8}"/>
            </a:ext>
          </a:extLst>
        </p:cNvPr>
        <p:cNvGrpSpPr/>
        <p:nvPr/>
      </p:nvGrpSpPr>
      <p:grpSpPr>
        <a:xfrm>
          <a:off x="0" y="0"/>
          <a:ext cx="0" cy="0"/>
          <a:chOff x="0" y="0"/>
          <a:chExt cx="0" cy="0"/>
        </a:xfrm>
      </p:grpSpPr>
      <p:grpSp>
        <p:nvGrpSpPr>
          <p:cNvPr id="2" name="Group 4">
            <a:extLst>
              <a:ext uri="{FF2B5EF4-FFF2-40B4-BE49-F238E27FC236}">
                <a16:creationId xmlns:a16="http://schemas.microsoft.com/office/drawing/2014/main" id="{19B2E7F6-24BB-283A-59D1-E19801F4D483}"/>
              </a:ext>
            </a:extLst>
          </p:cNvPr>
          <p:cNvGrpSpPr>
            <a:grpSpLocks/>
          </p:cNvGrpSpPr>
          <p:nvPr/>
        </p:nvGrpSpPr>
        <p:grpSpPr bwMode="auto">
          <a:xfrm>
            <a:off x="1701800" y="1311275"/>
            <a:ext cx="20962938" cy="10804525"/>
            <a:chOff x="0" y="0"/>
            <a:chExt cx="13205" cy="7736"/>
          </a:xfrm>
        </p:grpSpPr>
        <p:sp>
          <p:nvSpPr>
            <p:cNvPr id="3" name="Freeform 5">
              <a:extLst>
                <a:ext uri="{FF2B5EF4-FFF2-40B4-BE49-F238E27FC236}">
                  <a16:creationId xmlns:a16="http://schemas.microsoft.com/office/drawing/2014/main" id="{F4C6762F-D9DB-F54A-416E-8C7D47876502}"/>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4" name="Freeform 6">
              <a:extLst>
                <a:ext uri="{FF2B5EF4-FFF2-40B4-BE49-F238E27FC236}">
                  <a16:creationId xmlns:a16="http://schemas.microsoft.com/office/drawing/2014/main" id="{46BCFE48-CB92-2011-A77D-7E18759BFC9E}"/>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308299"/>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
        <p:nvSpPr>
          <p:cNvPr id="5" name="Rectangle 1">
            <a:extLst>
              <a:ext uri="{FF2B5EF4-FFF2-40B4-BE49-F238E27FC236}">
                <a16:creationId xmlns:a16="http://schemas.microsoft.com/office/drawing/2014/main" id="{AAC72158-8B16-B4EC-F344-E173FBF95B3E}"/>
              </a:ext>
            </a:extLst>
          </p:cNvPr>
          <p:cNvSpPr>
            <a:spLocks/>
          </p:cNvSpPr>
          <p:nvPr/>
        </p:nvSpPr>
        <p:spPr bwMode="auto">
          <a:xfrm>
            <a:off x="6207125" y="3579813"/>
            <a:ext cx="119522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5400">
                <a:solidFill>
                  <a:srgbClr val="246679"/>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CREATING THE ILLUSION OF MOTION</a:t>
            </a:r>
          </a:p>
        </p:txBody>
      </p:sp>
      <p:sp>
        <p:nvSpPr>
          <p:cNvPr id="6" name="Rectangle 2">
            <a:extLst>
              <a:ext uri="{FF2B5EF4-FFF2-40B4-BE49-F238E27FC236}">
                <a16:creationId xmlns:a16="http://schemas.microsoft.com/office/drawing/2014/main" id="{8481E3F7-F5CE-7016-1ADF-86A1A508D1EB}"/>
              </a:ext>
            </a:extLst>
          </p:cNvPr>
          <p:cNvSpPr>
            <a:spLocks/>
          </p:cNvSpPr>
          <p:nvPr/>
        </p:nvSpPr>
        <p:spPr bwMode="auto">
          <a:xfrm>
            <a:off x="8539163" y="5181600"/>
            <a:ext cx="72882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kinesthetic empathy</a:t>
            </a:r>
          </a:p>
        </p:txBody>
      </p:sp>
      <p:sp>
        <p:nvSpPr>
          <p:cNvPr id="7" name="Rectangle 3">
            <a:extLst>
              <a:ext uri="{FF2B5EF4-FFF2-40B4-BE49-F238E27FC236}">
                <a16:creationId xmlns:a16="http://schemas.microsoft.com/office/drawing/2014/main" id="{3C16D2EC-C3F4-78BD-4941-E5E8C0FF6345}"/>
              </a:ext>
            </a:extLst>
          </p:cNvPr>
          <p:cNvSpPr>
            <a:spLocks/>
          </p:cNvSpPr>
          <p:nvPr/>
        </p:nvSpPr>
        <p:spPr bwMode="auto">
          <a:xfrm>
            <a:off x="9434513" y="6731000"/>
            <a:ext cx="54975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multiple image</a:t>
            </a:r>
          </a:p>
        </p:txBody>
      </p:sp>
      <p:sp>
        <p:nvSpPr>
          <p:cNvPr id="8" name="Rectangle 4">
            <a:extLst>
              <a:ext uri="{FF2B5EF4-FFF2-40B4-BE49-F238E27FC236}">
                <a16:creationId xmlns:a16="http://schemas.microsoft.com/office/drawing/2014/main" id="{B0F510D5-108C-BE66-78FC-EBF5F764A5BA}"/>
              </a:ext>
            </a:extLst>
          </p:cNvPr>
          <p:cNvSpPr>
            <a:spLocks/>
          </p:cNvSpPr>
          <p:nvPr/>
        </p:nvSpPr>
        <p:spPr bwMode="auto">
          <a:xfrm>
            <a:off x="9540875" y="8267700"/>
            <a:ext cx="53054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buClr>
                <a:srgbClr val="FB0106"/>
              </a:buClr>
              <a:buSzPct val="125000"/>
              <a:buFont typeface="Century Gothic" panose="020B0502020202020204" pitchFamily="34" charset="0"/>
              <a:buChar char="•"/>
            </a:pPr>
            <a:r>
              <a:rPr lang="en-US" altLang="en-US" sz="5400">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blurred outline</a:t>
            </a:r>
          </a:p>
        </p:txBody>
      </p:sp>
    </p:spTree>
    <p:extLst>
      <p:ext uri="{BB962C8B-B14F-4D97-AF65-F5344CB8AC3E}">
        <p14:creationId xmlns:p14="http://schemas.microsoft.com/office/powerpoint/2010/main" val="993330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B2A1-DA4D-F1AF-DE55-6AB6B3572F77}"/>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6680DEA5-DAB5-45EF-D537-6AD3F3E40ECC}"/>
              </a:ext>
            </a:extLst>
          </p:cNvPr>
          <p:cNvSpPr>
            <a:spLocks/>
          </p:cNvSpPr>
          <p:nvPr/>
        </p:nvSpPr>
        <p:spPr bwMode="auto">
          <a:xfrm>
            <a:off x="1984375" y="2259013"/>
            <a:ext cx="9982200" cy="2084387"/>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solidFill>
                  <a:srgbClr val="000000"/>
                </a:solidFill>
                <a:latin typeface="Century Gothic" panose="020B0502020202020204" pitchFamily="34" charset="0"/>
              </a:rPr>
              <a:t>FORM</a:t>
            </a:r>
          </a:p>
          <a:p>
            <a:pPr algn="l" eaLnBrk="1" hangingPunct="1">
              <a:buFontTx/>
              <a:buChar char="•"/>
            </a:pPr>
            <a:r>
              <a:rPr lang="en-US" altLang="en-US" sz="3600">
                <a:solidFill>
                  <a:srgbClr val="000000"/>
                </a:solidFill>
                <a:latin typeface="Century Gothic" panose="020B0502020202020204" pitchFamily="34" charset="0"/>
              </a:rPr>
              <a:t>Body-based reaction: you feel the action</a:t>
            </a:r>
          </a:p>
          <a:p>
            <a:pPr algn="l" eaLnBrk="1" hangingPunct="1">
              <a:buFontTx/>
              <a:buChar char="•"/>
            </a:pPr>
            <a:r>
              <a:rPr lang="en-US" altLang="en-US" sz="3600">
                <a:solidFill>
                  <a:srgbClr val="000000"/>
                </a:solidFill>
                <a:latin typeface="Century Gothic" panose="020B0502020202020204" pitchFamily="34" charset="0"/>
              </a:rPr>
              <a:t>Gesture/pose triggers a physical memory</a:t>
            </a:r>
          </a:p>
          <a:p>
            <a:pPr algn="l" eaLnBrk="1" hangingPunct="1">
              <a:buFontTx/>
              <a:buChar char="•"/>
            </a:pPr>
            <a:r>
              <a:rPr lang="en-US" altLang="en-US" sz="3600">
                <a:solidFill>
                  <a:srgbClr val="000000"/>
                </a:solidFill>
                <a:latin typeface="Century Gothic" panose="020B0502020202020204" pitchFamily="34" charset="0"/>
              </a:rPr>
              <a:t>Often the strongest ‘human’ motion cue</a:t>
            </a:r>
          </a:p>
        </p:txBody>
      </p:sp>
      <p:sp>
        <p:nvSpPr>
          <p:cNvPr id="3" name="Rectangle 3">
            <a:extLst>
              <a:ext uri="{FF2B5EF4-FFF2-40B4-BE49-F238E27FC236}">
                <a16:creationId xmlns:a16="http://schemas.microsoft.com/office/drawing/2014/main" id="{E0B4EDC6-AE50-E690-3729-7758AA7827EB}"/>
              </a:ext>
            </a:extLst>
          </p:cNvPr>
          <p:cNvSpPr>
            <a:spLocks/>
          </p:cNvSpPr>
          <p:nvPr/>
        </p:nvSpPr>
        <p:spPr bwMode="auto">
          <a:xfrm>
            <a:off x="13331825" y="2259013"/>
            <a:ext cx="11052175" cy="2084387"/>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solidFill>
                  <a:srgbClr val="000000"/>
                </a:solidFill>
                <a:latin typeface="Century Gothic" panose="020B0502020202020204" pitchFamily="34" charset="0"/>
              </a:rPr>
              <a:t>CONTENT</a:t>
            </a:r>
          </a:p>
          <a:p>
            <a:pPr algn="l" eaLnBrk="1" hangingPunct="1">
              <a:buFontTx/>
              <a:buChar char="•"/>
            </a:pPr>
            <a:r>
              <a:rPr lang="en-US" altLang="en-US" sz="3600">
                <a:solidFill>
                  <a:srgbClr val="000000"/>
                </a:solidFill>
                <a:latin typeface="Century Gothic" panose="020B0502020202020204" pitchFamily="34" charset="0"/>
              </a:rPr>
              <a:t>Unstable / falling sensation</a:t>
            </a:r>
          </a:p>
          <a:p>
            <a:pPr algn="l" eaLnBrk="1" hangingPunct="1">
              <a:buFontTx/>
              <a:buChar char="•"/>
            </a:pPr>
            <a:r>
              <a:rPr lang="en-US" altLang="en-US" sz="3600">
                <a:solidFill>
                  <a:srgbClr val="000000"/>
                </a:solidFill>
                <a:latin typeface="Century Gothic" panose="020B0502020202020204" pitchFamily="34" charset="0"/>
              </a:rPr>
              <a:t>Immediate empathy (you know that feeling)</a:t>
            </a:r>
          </a:p>
          <a:p>
            <a:pPr algn="l" eaLnBrk="1" hangingPunct="1">
              <a:buFontTx/>
              <a:buChar char="•"/>
            </a:pPr>
            <a:r>
              <a:rPr lang="en-US" altLang="en-US" sz="3600">
                <a:solidFill>
                  <a:srgbClr val="000000"/>
                </a:solidFill>
                <a:latin typeface="Century Gothic" panose="020B0502020202020204" pitchFamily="34" charset="0"/>
              </a:rPr>
              <a:t>Can feel tense or unsettling</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6128EB96-3605-4D46-F6F2-63540484FB7A}"/>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D88271BD-817F-4AC2-DFEF-62E213BD0B66}"/>
              </a:ext>
            </a:extLst>
          </p:cNvPr>
          <p:cNvSpPr>
            <a:spLocks noChangeArrowheads="1"/>
          </p:cNvSpPr>
          <p:nvPr/>
        </p:nvSpPr>
        <p:spPr bwMode="auto">
          <a:xfrm>
            <a:off x="758825" y="182563"/>
            <a:ext cx="6062663"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kinesthetic empathy</a:t>
            </a:r>
          </a:p>
        </p:txBody>
      </p:sp>
      <p:pic>
        <p:nvPicPr>
          <p:cNvPr id="6" name="Picture 5" descr="A black rectangle with a black line&#10;&#10;AI-generated content may be incorrect.">
            <a:extLst>
              <a:ext uri="{FF2B5EF4-FFF2-40B4-BE49-F238E27FC236}">
                <a16:creationId xmlns:a16="http://schemas.microsoft.com/office/drawing/2014/main" id="{F2404D57-A356-CE12-BDFB-AA025ACB4D7B}"/>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bird on a tree branch&#10;&#10;AI-generated content may be incorrect.">
            <a:extLst>
              <a:ext uri="{FF2B5EF4-FFF2-40B4-BE49-F238E27FC236}">
                <a16:creationId xmlns:a16="http://schemas.microsoft.com/office/drawing/2014/main" id="{688EFC3F-778C-BFB4-9924-95931267EB77}"/>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36827163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B454B-8F98-A7D2-E70D-FE01EA0DC30D}"/>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31FB113D-97CA-5E6D-736B-39408F30F364}"/>
              </a:ext>
            </a:extLst>
          </p:cNvPr>
          <p:cNvSpPr>
            <a:spLocks/>
          </p:cNvSpPr>
          <p:nvPr/>
        </p:nvSpPr>
        <p:spPr bwMode="auto">
          <a:xfrm>
            <a:off x="1984375" y="2259013"/>
            <a:ext cx="9888538" cy="2084387"/>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solidFill>
                  <a:srgbClr val="000000"/>
                </a:solidFill>
                <a:latin typeface="Century Gothic" panose="020B0502020202020204" pitchFamily="34" charset="0"/>
              </a:rPr>
              <a:t>FORM</a:t>
            </a:r>
          </a:p>
          <a:p>
            <a:pPr algn="l" eaLnBrk="1" hangingPunct="1">
              <a:buFontTx/>
              <a:buChar char="•"/>
            </a:pPr>
            <a:r>
              <a:rPr lang="en-US" altLang="en-US" sz="3600">
                <a:solidFill>
                  <a:srgbClr val="000000"/>
                </a:solidFill>
                <a:latin typeface="Century Gothic" panose="020B0502020202020204" pitchFamily="34" charset="0"/>
              </a:rPr>
              <a:t>Same object shown in multiple positions</a:t>
            </a:r>
          </a:p>
          <a:p>
            <a:pPr algn="l" eaLnBrk="1" hangingPunct="1">
              <a:buFontTx/>
              <a:buChar char="•"/>
            </a:pPr>
            <a:r>
              <a:rPr lang="en-US" altLang="en-US" sz="3600">
                <a:solidFill>
                  <a:srgbClr val="000000"/>
                </a:solidFill>
                <a:latin typeface="Century Gothic" panose="020B0502020202020204" pitchFamily="34" charset="0"/>
              </a:rPr>
              <a:t>Suggests time passing in steps</a:t>
            </a:r>
          </a:p>
          <a:p>
            <a:pPr algn="l" eaLnBrk="1" hangingPunct="1">
              <a:buFontTx/>
              <a:buChar char="•"/>
            </a:pPr>
            <a:r>
              <a:rPr lang="en-US" altLang="en-US" sz="3600">
                <a:solidFill>
                  <a:srgbClr val="000000"/>
                </a:solidFill>
                <a:latin typeface="Century Gothic" panose="020B0502020202020204" pitchFamily="34" charset="0"/>
              </a:rPr>
              <a:t>Creates a visible motion path</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3" name="Rectangle 3">
            <a:extLst>
              <a:ext uri="{FF2B5EF4-FFF2-40B4-BE49-F238E27FC236}">
                <a16:creationId xmlns:a16="http://schemas.microsoft.com/office/drawing/2014/main" id="{F3C05D47-0975-3382-0CA8-8178CC286086}"/>
              </a:ext>
            </a:extLst>
          </p:cNvPr>
          <p:cNvSpPr>
            <a:spLocks/>
          </p:cNvSpPr>
          <p:nvPr/>
        </p:nvSpPr>
        <p:spPr bwMode="auto">
          <a:xfrm>
            <a:off x="13331825" y="2259013"/>
            <a:ext cx="9655175" cy="2084387"/>
          </a:xfrm>
          <a:prstGeom prst="rect">
            <a:avLst/>
          </a:prstGeom>
          <a:noFill/>
          <a:ln>
            <a:noFill/>
          </a:ln>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solidFill>
                  <a:srgbClr val="000000"/>
                </a:solidFill>
                <a:latin typeface="Century Gothic" panose="020B0502020202020204" pitchFamily="34" charset="0"/>
              </a:rPr>
              <a:t>CONTENT</a:t>
            </a:r>
          </a:p>
          <a:p>
            <a:pPr algn="l" eaLnBrk="1" hangingPunct="1">
              <a:buFontTx/>
              <a:buChar char="•"/>
            </a:pPr>
            <a:r>
              <a:rPr lang="en-US" altLang="en-US" sz="3600">
                <a:solidFill>
                  <a:srgbClr val="000000"/>
                </a:solidFill>
                <a:latin typeface="Century Gothic" panose="020B0502020202020204" pitchFamily="34" charset="0"/>
              </a:rPr>
              <a:t>Slow-to-moderate movement</a:t>
            </a:r>
          </a:p>
          <a:p>
            <a:pPr algn="l" eaLnBrk="1" hangingPunct="1">
              <a:buFontTx/>
              <a:buChar char="•"/>
            </a:pPr>
            <a:r>
              <a:rPr lang="en-US" altLang="en-US" sz="3600">
                <a:solidFill>
                  <a:srgbClr val="000000"/>
                </a:solidFill>
                <a:latin typeface="Century Gothic" panose="020B0502020202020204" pitchFamily="34" charset="0"/>
              </a:rPr>
              <a:t>Inevitability / progression</a:t>
            </a:r>
          </a:p>
          <a:p>
            <a:pPr algn="l" eaLnBrk="1" hangingPunct="1">
              <a:buFontTx/>
              <a:buChar char="•"/>
            </a:pPr>
            <a:r>
              <a:rPr lang="en-US" altLang="en-US" sz="3600">
                <a:solidFill>
                  <a:srgbClr val="000000"/>
                </a:solidFill>
                <a:latin typeface="Century Gothic" panose="020B0502020202020204" pitchFamily="34" charset="0"/>
              </a:rPr>
              <a:t>Clear direction of travel</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9252CAC9-EA69-6055-6930-17EA26F60FEA}"/>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590BC927-B463-FC55-FA08-220EBE613172}"/>
              </a:ext>
            </a:extLst>
          </p:cNvPr>
          <p:cNvSpPr>
            <a:spLocks noChangeArrowheads="1"/>
          </p:cNvSpPr>
          <p:nvPr/>
        </p:nvSpPr>
        <p:spPr bwMode="auto">
          <a:xfrm>
            <a:off x="758825" y="182563"/>
            <a:ext cx="4454525"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multiple image</a:t>
            </a:r>
          </a:p>
        </p:txBody>
      </p:sp>
      <p:pic>
        <p:nvPicPr>
          <p:cNvPr id="6" name="Picture 5" descr="A black rectangles on a white background&#10;&#10;AI-generated content may be incorrect.">
            <a:extLst>
              <a:ext uri="{FF2B5EF4-FFF2-40B4-BE49-F238E27FC236}">
                <a16:creationId xmlns:a16="http://schemas.microsoft.com/office/drawing/2014/main" id="{298630FD-118B-492A-D68E-0B926C39C3B4}"/>
              </a:ext>
            </a:extLst>
          </p:cNvPr>
          <p:cNvPicPr>
            <a:picLocks noChangeAspect="1"/>
          </p:cNvPicPr>
          <p:nvPr/>
        </p:nvPicPr>
        <p:blipFill>
          <a:blip r:embed="rId3"/>
          <a:stretch>
            <a:fillRect/>
          </a:stretch>
        </p:blipFill>
        <p:spPr>
          <a:xfrm>
            <a:off x="1984375" y="5121275"/>
            <a:ext cx="9067800" cy="6327775"/>
          </a:xfrm>
          <a:prstGeom prst="rect">
            <a:avLst/>
          </a:prstGeom>
          <a:ln>
            <a:solidFill>
              <a:schemeClr val="bg2">
                <a:lumMod val="50000"/>
              </a:schemeClr>
            </a:solidFill>
          </a:ln>
        </p:spPr>
      </p:pic>
      <p:pic>
        <p:nvPicPr>
          <p:cNvPr id="7" name="Picture 6" descr="A group of blue bunnies on a tree branch with pink flowers&#10;&#10;AI-generated content may be incorrect.">
            <a:extLst>
              <a:ext uri="{FF2B5EF4-FFF2-40B4-BE49-F238E27FC236}">
                <a16:creationId xmlns:a16="http://schemas.microsoft.com/office/drawing/2014/main" id="{E06C1A4D-3220-5C8D-F9F9-E39CF78A1685}"/>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29133875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8D93C-7C7A-44AC-D7B1-0F2B6946625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BBB8A63-EDB6-388A-3100-2217EF655096}"/>
              </a:ext>
            </a:extLst>
          </p:cNvPr>
          <p:cNvSpPr>
            <a:spLocks/>
          </p:cNvSpPr>
          <p:nvPr/>
        </p:nvSpPr>
        <p:spPr bwMode="auto">
          <a:xfrm>
            <a:off x="1984375" y="2259013"/>
            <a:ext cx="9039225" cy="1508125"/>
          </a:xfrm>
          <a:prstGeom prst="rect">
            <a:avLst/>
          </a:prstGeom>
          <a:noFill/>
          <a:ln>
            <a:noFill/>
          </a:ln>
        </p:spPr>
        <p:txBody>
          <a:bodyPr lIns="0" tIns="0" rIns="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solidFill>
                  <a:srgbClr val="000000"/>
                </a:solidFill>
                <a:latin typeface="Century Gothic" panose="020B0502020202020204" pitchFamily="34" charset="0"/>
              </a:rPr>
              <a:t>FORM</a:t>
            </a:r>
          </a:p>
          <a:p>
            <a:pPr algn="l" eaLnBrk="1" hangingPunct="1">
              <a:buFontTx/>
              <a:buChar char="•"/>
            </a:pPr>
            <a:r>
              <a:rPr lang="en-US" altLang="en-US" sz="3600">
                <a:solidFill>
                  <a:srgbClr val="000000"/>
                </a:solidFill>
                <a:latin typeface="Century Gothic" panose="020B0502020202020204" pitchFamily="34" charset="0"/>
              </a:rPr>
              <a:t>Blurred outline interpreted as movement</a:t>
            </a:r>
          </a:p>
        </p:txBody>
      </p:sp>
      <p:sp>
        <p:nvSpPr>
          <p:cNvPr id="3" name="Rectangle 3">
            <a:extLst>
              <a:ext uri="{FF2B5EF4-FFF2-40B4-BE49-F238E27FC236}">
                <a16:creationId xmlns:a16="http://schemas.microsoft.com/office/drawing/2014/main" id="{AA7D94C0-25A0-13A9-0B53-D5F1BD6FCE7F}"/>
              </a:ext>
            </a:extLst>
          </p:cNvPr>
          <p:cNvSpPr>
            <a:spLocks/>
          </p:cNvSpPr>
          <p:nvPr/>
        </p:nvSpPr>
        <p:spPr bwMode="auto">
          <a:xfrm>
            <a:off x="13331825" y="2259013"/>
            <a:ext cx="10518775" cy="2139950"/>
          </a:xfrm>
          <a:prstGeom prst="rect">
            <a:avLst/>
          </a:prstGeom>
          <a:noFill/>
          <a:ln>
            <a:noFill/>
          </a:ln>
        </p:spPr>
        <p:txBody>
          <a:bodyPr lIns="0" tIns="0" rIns="4572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l" eaLnBrk="1" hangingPunct="1"/>
            <a:r>
              <a:rPr lang="en-US" altLang="en-US" sz="3600" b="1">
                <a:solidFill>
                  <a:srgbClr val="000000"/>
                </a:solidFill>
                <a:latin typeface="Century Gothic" panose="020B0502020202020204" pitchFamily="34" charset="0"/>
              </a:rPr>
              <a:t>CONTENT</a:t>
            </a:r>
          </a:p>
          <a:p>
            <a:pPr algn="l" eaLnBrk="1" hangingPunct="1">
              <a:buFontTx/>
              <a:buChar char="•"/>
            </a:pPr>
            <a:r>
              <a:rPr lang="en-US" altLang="en-US" sz="3600">
                <a:solidFill>
                  <a:srgbClr val="000000"/>
                </a:solidFill>
                <a:latin typeface="Century Gothic" panose="020B0502020202020204" pitchFamily="34" charset="0"/>
              </a:rPr>
              <a:t>Speed / urgency</a:t>
            </a:r>
          </a:p>
          <a:p>
            <a:pPr algn="l" eaLnBrk="1" hangingPunct="1">
              <a:buFontTx/>
              <a:buChar char="•"/>
            </a:pPr>
            <a:r>
              <a:rPr lang="en-US" altLang="en-US" sz="3600">
                <a:solidFill>
                  <a:srgbClr val="000000"/>
                </a:solidFill>
                <a:latin typeface="Century Gothic" panose="020B0502020202020204" pitchFamily="34" charset="0"/>
              </a:rPr>
              <a:t>Chaos or intensity (depending on context)</a:t>
            </a:r>
          </a:p>
          <a:p>
            <a:pPr algn="l" eaLnBrk="1" hangingPunct="1">
              <a:buFontTx/>
              <a:buChar char="•"/>
            </a:pPr>
            <a:r>
              <a:rPr lang="en-US" altLang="en-US" sz="3600">
                <a:solidFill>
                  <a:srgbClr val="000000"/>
                </a:solidFill>
                <a:latin typeface="Century Gothic" panose="020B0502020202020204" pitchFamily="34" charset="0"/>
              </a:rPr>
              <a:t>Ambiguity (fluttering vs falling)</a:t>
            </a:r>
            <a:endParaRPr lang="en-US" altLang="en-US" sz="360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p:txBody>
      </p:sp>
      <p:sp>
        <p:nvSpPr>
          <p:cNvPr id="4" name="Rectangle 3">
            <a:extLst>
              <a:ext uri="{FF2B5EF4-FFF2-40B4-BE49-F238E27FC236}">
                <a16:creationId xmlns:a16="http://schemas.microsoft.com/office/drawing/2014/main" id="{6735C1E6-C314-4A38-32C7-2A770715CF17}"/>
              </a:ext>
            </a:extLst>
          </p:cNvPr>
          <p:cNvSpPr/>
          <p:nvPr/>
        </p:nvSpPr>
        <p:spPr bwMode="auto">
          <a:xfrm>
            <a:off x="-28575" y="0"/>
            <a:ext cx="24412575" cy="1371600"/>
          </a:xfrm>
          <a:prstGeom prst="rect">
            <a:avLst/>
          </a:prstGeom>
          <a:solidFill>
            <a:srgbClr val="308299"/>
          </a:solidFill>
          <a:ln>
            <a:noFill/>
          </a:ln>
          <a:effectLst/>
        </p:spPr>
        <p:txBody>
          <a:bodyPr/>
          <a:lstStyle/>
          <a:p>
            <a:pPr algn="ctr" eaLnBrk="1" hangingPunct="1">
              <a:defRPr/>
            </a:pPr>
            <a:endParaRPr lang="en-US">
              <a:ln>
                <a:solidFill>
                  <a:schemeClr val="bg1"/>
                </a:solidFill>
              </a:ln>
              <a:latin typeface="Gill Sans" charset="0"/>
              <a:ea typeface="PingFang SC Regular" charset="-122"/>
              <a:cs typeface="PingFang SC Regular" charset="-122"/>
              <a:sym typeface="Gill Sans" charset="0"/>
            </a:endParaRPr>
          </a:p>
        </p:txBody>
      </p:sp>
      <p:sp>
        <p:nvSpPr>
          <p:cNvPr id="5" name="Rectangle 1">
            <a:extLst>
              <a:ext uri="{FF2B5EF4-FFF2-40B4-BE49-F238E27FC236}">
                <a16:creationId xmlns:a16="http://schemas.microsoft.com/office/drawing/2014/main" id="{6452AE93-D7B3-F0B0-43F5-6000F21A4943}"/>
              </a:ext>
            </a:extLst>
          </p:cNvPr>
          <p:cNvSpPr>
            <a:spLocks noChangeArrowheads="1"/>
          </p:cNvSpPr>
          <p:nvPr/>
        </p:nvSpPr>
        <p:spPr bwMode="auto">
          <a:xfrm>
            <a:off x="758825" y="182563"/>
            <a:ext cx="4287838" cy="739775"/>
          </a:xfrm>
          <a:prstGeom prst="rect">
            <a:avLst/>
          </a:prstGeom>
          <a:solidFill>
            <a:srgbClr val="3082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eaLnBrk="1" hangingPunct="1"/>
            <a:r>
              <a:rPr lang="en-US" altLang="en-US" sz="4800">
                <a:solidFill>
                  <a:schemeClr val="bg1"/>
                </a:solidFill>
                <a:latin typeface="Century Gothic" panose="020B0502020202020204" pitchFamily="34" charset="0"/>
                <a:ea typeface="Century Gothic" panose="020B0502020202020204" pitchFamily="34" charset="0"/>
                <a:cs typeface="Century Gothic" panose="020B0502020202020204" pitchFamily="34" charset="0"/>
                <a:sym typeface="Century Gothic" panose="020B0502020202020204" pitchFamily="34" charset="0"/>
              </a:rPr>
              <a:t>blurred outline</a:t>
            </a:r>
          </a:p>
        </p:txBody>
      </p:sp>
      <p:pic>
        <p:nvPicPr>
          <p:cNvPr id="6" name="Picture 5" descr="A black rectangle with a blurry shadow&#10;&#10;AI-generated content may be incorrect.">
            <a:extLst>
              <a:ext uri="{FF2B5EF4-FFF2-40B4-BE49-F238E27FC236}">
                <a16:creationId xmlns:a16="http://schemas.microsoft.com/office/drawing/2014/main" id="{9971A77A-55C0-C1F6-6B2F-3C702E28E77D}"/>
              </a:ext>
            </a:extLst>
          </p:cNvPr>
          <p:cNvPicPr>
            <a:picLocks noChangeAspect="1"/>
          </p:cNvPicPr>
          <p:nvPr/>
        </p:nvPicPr>
        <p:blipFill>
          <a:blip r:embed="rId3"/>
          <a:stretch>
            <a:fillRect/>
          </a:stretch>
        </p:blipFill>
        <p:spPr>
          <a:xfrm>
            <a:off x="1984375" y="5121275"/>
            <a:ext cx="9053513" cy="6327775"/>
          </a:xfrm>
          <a:prstGeom prst="rect">
            <a:avLst/>
          </a:prstGeom>
          <a:ln>
            <a:solidFill>
              <a:schemeClr val="bg2">
                <a:lumMod val="50000"/>
              </a:schemeClr>
            </a:solidFill>
          </a:ln>
        </p:spPr>
      </p:pic>
      <p:pic>
        <p:nvPicPr>
          <p:cNvPr id="7" name="Picture 6" descr="A bird on a tree branch&#10;&#10;AI-generated content may be incorrect.">
            <a:extLst>
              <a:ext uri="{FF2B5EF4-FFF2-40B4-BE49-F238E27FC236}">
                <a16:creationId xmlns:a16="http://schemas.microsoft.com/office/drawing/2014/main" id="{019CDAC6-D94D-3014-ACBA-129174D64931}"/>
              </a:ext>
            </a:extLst>
          </p:cNvPr>
          <p:cNvPicPr>
            <a:picLocks noChangeAspect="1"/>
          </p:cNvPicPr>
          <p:nvPr/>
        </p:nvPicPr>
        <p:blipFill>
          <a:blip r:embed="rId4"/>
          <a:stretch>
            <a:fillRect/>
          </a:stretch>
        </p:blipFill>
        <p:spPr>
          <a:xfrm>
            <a:off x="13331825" y="5121275"/>
            <a:ext cx="9053513" cy="6327775"/>
          </a:xfrm>
          <a:prstGeom prst="rect">
            <a:avLst/>
          </a:prstGeom>
          <a:ln>
            <a:solidFill>
              <a:schemeClr val="bg2">
                <a:lumMod val="50000"/>
              </a:schemeClr>
            </a:solidFill>
          </a:ln>
        </p:spPr>
      </p:pic>
    </p:spTree>
    <p:extLst>
      <p:ext uri="{BB962C8B-B14F-4D97-AF65-F5344CB8AC3E}">
        <p14:creationId xmlns:p14="http://schemas.microsoft.com/office/powerpoint/2010/main" val="123347936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3F038-5766-9295-EFB8-1D50A7EACFB6}"/>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86580513-0D04-F0F1-B4B9-3116AB9196E3}"/>
              </a:ext>
            </a:extLst>
          </p:cNvPr>
          <p:cNvGrpSpPr>
            <a:grpSpLocks/>
          </p:cNvGrpSpPr>
          <p:nvPr/>
        </p:nvGrpSpPr>
        <p:grpSpPr bwMode="auto">
          <a:xfrm>
            <a:off x="1701800" y="1371600"/>
            <a:ext cx="20962938" cy="10515600"/>
            <a:chOff x="0" y="0"/>
            <a:chExt cx="13205" cy="7736"/>
          </a:xfrm>
        </p:grpSpPr>
        <p:sp>
          <p:nvSpPr>
            <p:cNvPr id="4" name="Freeform 2">
              <a:extLst>
                <a:ext uri="{FF2B5EF4-FFF2-40B4-BE49-F238E27FC236}">
                  <a16:creationId xmlns:a16="http://schemas.microsoft.com/office/drawing/2014/main" id="{8ACBC06A-144F-E103-7C30-2CCBEA96E34F}"/>
                </a:ext>
              </a:extLst>
            </p:cNvPr>
            <p:cNvSpPr>
              <a:spLocks/>
            </p:cNvSpPr>
            <p:nvPr/>
          </p:nvSpPr>
          <p:spPr bwMode="auto">
            <a:xfrm flipH="1">
              <a:off x="11056"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sp>
          <p:nvSpPr>
            <p:cNvPr id="5" name="Freeform 3">
              <a:extLst>
                <a:ext uri="{FF2B5EF4-FFF2-40B4-BE49-F238E27FC236}">
                  <a16:creationId xmlns:a16="http://schemas.microsoft.com/office/drawing/2014/main" id="{E5A4DA51-CD4F-0A52-DAA1-DC1E9AB6CEFF}"/>
                </a:ext>
              </a:extLst>
            </p:cNvPr>
            <p:cNvSpPr>
              <a:spLocks/>
            </p:cNvSpPr>
            <p:nvPr/>
          </p:nvSpPr>
          <p:spPr bwMode="auto">
            <a:xfrm>
              <a:off x="0" y="0"/>
              <a:ext cx="2149" cy="7736"/>
            </a:xfrm>
            <a:custGeom>
              <a:avLst/>
              <a:gdLst>
                <a:gd name="T0" fmla="*/ 0 w 21600"/>
                <a:gd name="T1" fmla="*/ 0 h 21600"/>
                <a:gd name="T2" fmla="*/ 0 w 21600"/>
                <a:gd name="T3" fmla="*/ 0 h 21600"/>
                <a:gd name="T4" fmla="*/ 0 w 21600"/>
                <a:gd name="T5" fmla="*/ 16 h 21600"/>
                <a:gd name="T6" fmla="*/ 0 w 21600"/>
                <a:gd name="T7" fmla="*/ 16 h 21600"/>
                <a:gd name="T8" fmla="*/ 0 w 21600"/>
                <a:gd name="T9" fmla="*/ 15 h 21600"/>
                <a:gd name="T10" fmla="*/ 0 w 21600"/>
                <a:gd name="T11" fmla="*/ 15 h 21600"/>
                <a:gd name="T12" fmla="*/ 0 w 21600"/>
                <a:gd name="T13" fmla="*/ 1 h 21600"/>
                <a:gd name="T14" fmla="*/ 0 w 21600"/>
                <a:gd name="T15" fmla="*/ 1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21547" y="0"/>
                  </a:moveTo>
                  <a:lnTo>
                    <a:pt x="0" y="0"/>
                  </a:lnTo>
                  <a:lnTo>
                    <a:pt x="20" y="21600"/>
                  </a:lnTo>
                  <a:lnTo>
                    <a:pt x="21600" y="21600"/>
                  </a:lnTo>
                  <a:lnTo>
                    <a:pt x="21547" y="20103"/>
                  </a:lnTo>
                  <a:lnTo>
                    <a:pt x="6834" y="20108"/>
                  </a:lnTo>
                  <a:lnTo>
                    <a:pt x="6834" y="1474"/>
                  </a:lnTo>
                  <a:lnTo>
                    <a:pt x="21467" y="1474"/>
                  </a:lnTo>
                  <a:lnTo>
                    <a:pt x="21547" y="0"/>
                  </a:lnTo>
                  <a:close/>
                  <a:moveTo>
                    <a:pt x="21547" y="0"/>
                  </a:moveTo>
                </a:path>
              </a:pathLst>
            </a:custGeom>
            <a:solidFill>
              <a:srgbClr val="107F80"/>
            </a:solidFill>
            <a:ln>
              <a:noFill/>
            </a:ln>
            <a:extLst>
              <a:ext uri="{91240B29-F687-4F45-9708-019B960494DF}">
                <a14:hiddenLine xmlns:a14="http://schemas.microsoft.com/office/drawing/2010/main" w="12700" cap="flat">
                  <a:solidFill>
                    <a:schemeClr val="tx1"/>
                  </a:solidFill>
                  <a:round/>
                  <a:headEnd type="none" w="med" len="med"/>
                  <a:tailEnd type="none" w="med" len="med"/>
                </a14:hiddenLine>
              </a:ext>
            </a:extLst>
          </p:spPr>
          <p:txBody>
            <a:bodyPr lIns="0" tIns="0" rIns="0" bIns="0"/>
            <a:lstStyle/>
            <a:p>
              <a:endParaRPr lang="en-US"/>
            </a:p>
          </p:txBody>
        </p:sp>
      </p:grpSp>
      <p:sp>
        <p:nvSpPr>
          <p:cNvPr id="6" name="Rectangle 5">
            <a:extLst>
              <a:ext uri="{FF2B5EF4-FFF2-40B4-BE49-F238E27FC236}">
                <a16:creationId xmlns:a16="http://schemas.microsoft.com/office/drawing/2014/main" id="{1164F550-1308-EB32-5C1E-D8863202FBDC}"/>
              </a:ext>
            </a:extLst>
          </p:cNvPr>
          <p:cNvSpPr>
            <a:spLocks/>
          </p:cNvSpPr>
          <p:nvPr/>
        </p:nvSpPr>
        <p:spPr bwMode="auto">
          <a:xfrm>
            <a:off x="4089136" y="2514600"/>
            <a:ext cx="1625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04800" bIns="0" anchor="ctr"/>
          <a:lstStyle>
            <a:lvl1pPr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1pPr>
            <a:lvl2pPr marL="742950" indent="-28575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2pPr>
            <a:lvl3pPr marL="11430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3pPr>
            <a:lvl4pPr marL="16002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4pPr>
            <a:lvl5pPr marL="2057400" indent="-228600" algn="ctr">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5pPr>
            <a:lvl6pPr marL="25146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6pPr>
            <a:lvl7pPr marL="29718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7pPr>
            <a:lvl8pPr marL="34290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8pPr>
            <a:lvl9pPr marL="3886200" indent="-228600" algn="ctr" eaLnBrk="0" fontAlgn="base" hangingPunct="0">
              <a:spcBef>
                <a:spcPct val="0"/>
              </a:spcBef>
              <a:spcAft>
                <a:spcPct val="0"/>
              </a:spcAft>
              <a:defRPr sz="4400">
                <a:solidFill>
                  <a:schemeClr val="tx1"/>
                </a:solidFill>
                <a:latin typeface="Gill Sans" panose="020B0502020104020203" pitchFamily="34" charset="-79"/>
                <a:ea typeface="PingFang SC Regular" charset="0"/>
                <a:cs typeface="PingFang SC Regular" charset="0"/>
                <a:sym typeface="Gill Sans" panose="020B0502020104020203" pitchFamily="34" charset="-79"/>
              </a:defRPr>
            </a:lvl9pPr>
          </a:lstStyle>
          <a:p>
            <a:pPr algn="just" eaLnBrk="1" hangingPunct="1"/>
            <a:r>
              <a:rPr lang="en-US" altLang="en-US" sz="4000" b="1" dirty="0">
                <a:solidFill>
                  <a:srgbClr val="0E7F80"/>
                </a:solidFill>
                <a:latin typeface="Century Gothic" panose="020B0502020202020204" pitchFamily="34" charset="0"/>
                <a:cs typeface="Arial" panose="020B0604020202020204" pitchFamily="34" charset="0"/>
                <a:sym typeface="Arial" panose="020B0604020202020204" pitchFamily="34" charset="0"/>
              </a:rPr>
              <a:t>MAKING THE CONNECTION</a:t>
            </a:r>
          </a:p>
          <a:p>
            <a:pPr algn="just" eaLnBrk="1" hangingPunct="1"/>
            <a:endParaRPr lang="en-US" altLang="en-US" sz="1000" b="1" dirty="0">
              <a:solidFill>
                <a:srgbClr val="0E7F80"/>
              </a:solidFill>
              <a:latin typeface="Century Gothic" panose="020B0502020202020204" pitchFamily="34" charset="0"/>
              <a:cs typeface="Arial" panose="020B0604020202020204" pitchFamily="34" charset="0"/>
              <a:sym typeface="Arial" panose="020B0604020202020204" pitchFamily="34" charset="0"/>
            </a:endParaRPr>
          </a:p>
          <a:p>
            <a:pPr algn="just" eaLnBrk="1" hangingPunct="1"/>
            <a:endParaRPr lang="en-US" altLang="en-US" sz="1000" dirty="0">
              <a:latin typeface="Arial" panose="020B0604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now have an understanding of how the element </a:t>
            </a:r>
            <a:r>
              <a:rPr lang="en-US" altLang="en-US" sz="3600" i="1"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line</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 feels and what it can communicate; now take it a step further, strengthen your comprehension by applying this knowledge to your area of design! </a:t>
            </a: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endPar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endParaRPr>
          </a:p>
          <a:p>
            <a:pPr algn="just" eaLnBrk="1" hangingPunct="1"/>
            <a:r>
              <a:rPr lang="en-US" altLang="en-US" sz="3800" b="1" dirty="0">
                <a:solidFill>
                  <a:srgbClr val="0E7F80"/>
                </a:solidFill>
                <a:latin typeface="Century Gothic" panose="020B0502020202020204" pitchFamily="34" charset="0"/>
                <a:cs typeface="Arial" panose="020B0604020202020204" pitchFamily="34" charset="0"/>
                <a:sym typeface="Arial" panose="020B0604020202020204" pitchFamily="34" charset="0"/>
              </a:rPr>
              <a:t>COMMENTARY ON DESIGN</a:t>
            </a:r>
          </a:p>
          <a:p>
            <a:pPr algn="just" eaLnBrk="1" hangingPunct="1"/>
            <a:endParaRPr lang="en-US" altLang="en-US" sz="2000" dirty="0">
              <a:latin typeface="Century Gothic" panose="020B0502020202020204" pitchFamily="34" charset="0"/>
              <a:cs typeface="Arial" panose="020B0604020202020204" pitchFamily="34" charset="0"/>
              <a:sym typeface="Arial" panose="020B0604020202020204" pitchFamily="34" charset="0"/>
            </a:endParaRP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Visit </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hlinkClick r:id="rId3">
                  <a:extLst>
                    <a:ext uri="{A12FA001-AC4F-418D-AE19-62706E023703}">
                      <ahyp:hlinkClr xmlns:ahyp="http://schemas.microsoft.com/office/drawing/2018/hyperlinkcolor" val="tx"/>
                    </a:ext>
                  </a:extLst>
                </a:hlinkClick>
              </a:rPr>
              <a:t>Commentary on Design</a:t>
            </a:r>
            <a:r>
              <a:rPr lang="en-US" altLang="en-US" sz="3600" b="1" dirty="0">
                <a:solidFill>
                  <a:srgbClr val="FF0000"/>
                </a:solidFill>
                <a:latin typeface="Century Gothic" panose="020B0502020202020204" pitchFamily="34" charset="0"/>
                <a:ea typeface="Garamond" panose="02020404030301010803" pitchFamily="18" charset="0"/>
                <a:cs typeface="Arial" panose="020B0604020202020204" pitchFamily="34" charset="0"/>
                <a:sym typeface="Garamond" panose="02020404030301010803" pitchFamily="18" charset="0"/>
              </a:rPr>
              <a:t> </a:t>
            </a:r>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for inspiration. </a:t>
            </a:r>
          </a:p>
          <a:p>
            <a:pPr algn="just" eaLnBrk="1" hangingPunct="1"/>
            <a:r>
              <a:rPr lang="en-US" altLang="en-US" sz="3600" dirty="0">
                <a:latin typeface="Century Gothic" panose="020B0502020202020204" pitchFamily="34" charset="0"/>
                <a:ea typeface="Garamond" panose="02020404030301010803" pitchFamily="18" charset="0"/>
                <a:cs typeface="Garamond" panose="02020404030301010803" pitchFamily="18" charset="0"/>
                <a:sym typeface="Garamond" panose="02020404030301010803" pitchFamily="18" charset="0"/>
              </a:rPr>
              <a:t>You will discover how designers in the real world are employing the elements and principles of design in a variety of design fields!</a:t>
            </a:r>
          </a:p>
        </p:txBody>
      </p:sp>
    </p:spTree>
    <p:extLst>
      <p:ext uri="{BB962C8B-B14F-4D97-AF65-F5344CB8AC3E}">
        <p14:creationId xmlns:p14="http://schemas.microsoft.com/office/powerpoint/2010/main" val="3571016872"/>
      </p:ext>
    </p:extLst>
  </p:cSld>
  <p:clrMapOvr>
    <a:masterClrMapping/>
  </p:clrMapOvr>
  <p:transition/>
</p:sld>
</file>

<file path=ppt/theme/theme1.xml><?xml version="1.0" encoding="utf-8"?>
<a:theme xmlns:a="http://schemas.openxmlformats.org/drawingml/2006/main" name="Title &amp; Subtitle">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Subtitle">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Photo - Vertic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Vertic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Bullets &amp; Photo">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Title, Bullets &amp; Photo">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Lef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Lef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Right">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1_Title &amp; 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1_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itle &amp; 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a:majorFont>
        <a:latin typeface="Times New Roman"/>
        <a:ea typeface="Songti SC Regular"/>
        <a:cs typeface="Songti SC Regular"/>
      </a:majorFont>
      <a:minorFont>
        <a:latin typeface="Times New Roman"/>
        <a:ea typeface="Songti SC Regular"/>
        <a:cs typeface="Songti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 2 Colum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amp; Bullets - 2 Colum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ullets">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ullets">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Blank">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 Top">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Top">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 Center">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Title - Center">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Horizont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Horizont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Horizontal Reflection">
  <a:themeElements>
    <a:clrScheme name="">
      <a:dk1>
        <a:srgbClr val="000000"/>
      </a:dk1>
      <a:lt1>
        <a:srgbClr val="FEFEFE"/>
      </a:lt1>
      <a:dk2>
        <a:srgbClr val="000000"/>
      </a:dk2>
      <a:lt2>
        <a:srgbClr val="808080"/>
      </a:lt2>
      <a:accent1>
        <a:srgbClr val="000000"/>
      </a:accent1>
      <a:accent2>
        <a:srgbClr val="333399"/>
      </a:accent2>
      <a:accent3>
        <a:srgbClr val="FEFEFE"/>
      </a:accent3>
      <a:accent4>
        <a:srgbClr val="000000"/>
      </a:accent4>
      <a:accent5>
        <a:srgbClr val="AAAAAA"/>
      </a:accent5>
      <a:accent6>
        <a:srgbClr val="2D2D8A"/>
      </a:accent6>
      <a:hlink>
        <a:srgbClr val="009999"/>
      </a:hlink>
      <a:folHlink>
        <a:srgbClr val="99CC00"/>
      </a:folHlink>
    </a:clrScheme>
    <a:fontScheme name="Photo - Horizontal Reflection">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Photo - Vertical">
  <a:themeElements>
    <a:clrScheme name="">
      <a:dk1>
        <a:srgbClr val="000000"/>
      </a:dk1>
      <a:lt1>
        <a:srgbClr val="FFFEFE"/>
      </a:lt1>
      <a:dk2>
        <a:srgbClr val="000000"/>
      </a:dk2>
      <a:lt2>
        <a:srgbClr val="808080"/>
      </a:lt2>
      <a:accent1>
        <a:srgbClr val="000000"/>
      </a:accent1>
      <a:accent2>
        <a:srgbClr val="333399"/>
      </a:accent2>
      <a:accent3>
        <a:srgbClr val="FFFEFE"/>
      </a:accent3>
      <a:accent4>
        <a:srgbClr val="000000"/>
      </a:accent4>
      <a:accent5>
        <a:srgbClr val="AAAAAA"/>
      </a:accent5>
      <a:accent6>
        <a:srgbClr val="2D2D8A"/>
      </a:accent6>
      <a:hlink>
        <a:srgbClr val="009999"/>
      </a:hlink>
      <a:folHlink>
        <a:srgbClr val="99CC00"/>
      </a:folHlink>
    </a:clrScheme>
    <a:fontScheme name="Photo - Vertical">
      <a:majorFont>
        <a:latin typeface="Gill Sans"/>
        <a:ea typeface="PingFang SC Regular"/>
        <a:cs typeface="PingFang SC Regular"/>
      </a:majorFont>
      <a:minorFont>
        <a:latin typeface="Gill Sans"/>
        <a:ea typeface="PingFang SC Regular"/>
        <a:cs typeface="PingFang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spDef>
    <a:lnDef>
      <a:spPr bwMode="auto">
        <a:xfrm>
          <a:off x="0" y="0"/>
          <a:ext cx="1" cy="1"/>
        </a:xfrm>
        <a:custGeom>
          <a:avLst/>
          <a:gdLst/>
          <a:ahLst/>
          <a:cxnLst/>
          <a:rect l="0" t="0" r="0" b="0"/>
          <a:pathLst/>
        </a:custGeom>
        <a:solidFill>
          <a:srgbClr val="000000"/>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x-none" sz="5400" b="0" i="0" u="none" strike="noStrike" cap="none" normalizeH="0" baseline="0">
            <a:ln>
              <a:noFill/>
            </a:ln>
            <a:solidFill>
              <a:srgbClr val="000000"/>
            </a:solidFill>
            <a:effectLst/>
            <a:latin typeface="Gill Sans" charset="0"/>
            <a:ea typeface="PingFang SC Regular" charset="-122"/>
            <a:cs typeface="PingFang SC Regular" charset="-122"/>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Pages>0</Pages>
  <Words>561</Words>
  <Characters>0</Characters>
  <Application>Microsoft Macintosh PowerPoint</Application>
  <PresentationFormat>Custom</PresentationFormat>
  <Lines>0</Lines>
  <Paragraphs>62</Paragraphs>
  <Slides>7</Slides>
  <Notes>5</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7</vt:i4>
      </vt:variant>
    </vt:vector>
  </HeadingPairs>
  <TitlesOfParts>
    <vt:vector size="27" baseType="lpstr">
      <vt:lpstr>Arial</vt:lpstr>
      <vt:lpstr>Calibri</vt:lpstr>
      <vt:lpstr>Century Gothic</vt:lpstr>
      <vt:lpstr>Gill Sans</vt:lpstr>
      <vt:lpstr>Times New Roman</vt:lpstr>
      <vt:lpstr>Title &amp; Subtitle</vt:lpstr>
      <vt:lpstr>Title &amp; Bullets - 2 Column</vt:lpstr>
      <vt:lpstr>Bullets</vt:lpstr>
      <vt:lpstr>Blank</vt:lpstr>
      <vt:lpstr>Title - Top</vt:lpstr>
      <vt:lpstr>Title - Center</vt:lpstr>
      <vt:lpstr>Photo - Horizontal</vt:lpstr>
      <vt:lpstr>Photo - Horizontal Reflection</vt:lpstr>
      <vt:lpstr>Photo - Vertical</vt:lpstr>
      <vt:lpstr>Photo - Vertical Reflection</vt:lpstr>
      <vt:lpstr>Title, Bullets &amp; Photo</vt:lpstr>
      <vt:lpstr>Title &amp; Bullets - Left</vt:lpstr>
      <vt:lpstr>Title &amp; Bullets - Right</vt:lpstr>
      <vt:lpstr>1_Title &amp; Bullets</vt:lpstr>
      <vt:lpstr>Title &amp; Bullets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e-Ink and Paper,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to Design — MOTION</dc:title>
  <dc:subject/>
  <dc:creator>Tracy Goodman</dc:creator>
  <cp:keywords/>
  <dc:description>© 2026 Tracy Goodman. All rights reserved. Licensed for instructional use by the purchasing instructor/institution only. No public reposting or AI-training use. </dc:description>
  <cp:lastModifiedBy>Tracy Goodman</cp:lastModifiedBy>
  <cp:revision>39</cp:revision>
  <dcterms:modified xsi:type="dcterms:W3CDTF">2026-04-19T18:52:16Z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e-Ink and Paper, LLC</vt:lpwstr>
  </property>
  <property fmtid="{D5CDD505-2E9C-101B-9397-08002B2CF9AE}" pid="3" name="Copyright">
    <vt:lpwstr>© 2026 Tracy Goodman. All rights reserved. Licensed for instructional use by the purchasing instructor/institution only. No public reposting or AI-training use.</vt:lpwstr>
  </property>
</Properties>
</file>